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90581" r:id="rId1"/>
  </p:sldMasterIdLst>
  <p:notesMasterIdLst>
    <p:notesMasterId r:id="rId36"/>
  </p:notesMasterIdLst>
  <p:handoutMasterIdLst>
    <p:handoutMasterId r:id="rId37"/>
  </p:handoutMasterIdLst>
  <p:sldIdLst>
    <p:sldId id="321" r:id="rId2"/>
    <p:sldId id="663" r:id="rId3"/>
    <p:sldId id="705" r:id="rId4"/>
    <p:sldId id="706" r:id="rId5"/>
    <p:sldId id="664" r:id="rId6"/>
    <p:sldId id="667" r:id="rId7"/>
    <p:sldId id="707" r:id="rId8"/>
    <p:sldId id="703" r:id="rId9"/>
    <p:sldId id="708" r:id="rId10"/>
    <p:sldId id="716" r:id="rId11"/>
    <p:sldId id="702" r:id="rId12"/>
    <p:sldId id="567" r:id="rId13"/>
    <p:sldId id="568" r:id="rId14"/>
    <p:sldId id="569" r:id="rId15"/>
    <p:sldId id="576" r:id="rId16"/>
    <p:sldId id="579" r:id="rId17"/>
    <p:sldId id="709" r:id="rId18"/>
    <p:sldId id="710" r:id="rId19"/>
    <p:sldId id="711" r:id="rId20"/>
    <p:sldId id="662" r:id="rId21"/>
    <p:sldId id="607" r:id="rId22"/>
    <p:sldId id="712" r:id="rId23"/>
    <p:sldId id="617" r:id="rId24"/>
    <p:sldId id="618" r:id="rId25"/>
    <p:sldId id="619" r:id="rId26"/>
    <p:sldId id="713" r:id="rId27"/>
    <p:sldId id="714" r:id="rId28"/>
    <p:sldId id="655" r:id="rId29"/>
    <p:sldId id="609" r:id="rId30"/>
    <p:sldId id="587" r:id="rId31"/>
    <p:sldId id="704" r:id="rId32"/>
    <p:sldId id="629" r:id="rId33"/>
    <p:sldId id="715" r:id="rId34"/>
    <p:sldId id="528" r:id="rId35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99FF"/>
    <a:srgbClr val="9999FF"/>
    <a:srgbClr val="009900"/>
    <a:srgbClr val="FF0000"/>
    <a:srgbClr val="CC00CC"/>
    <a:srgbClr val="FF00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147" autoAdjust="0"/>
    <p:restoredTop sz="92731" autoAdjust="0"/>
  </p:normalViewPr>
  <p:slideViewPr>
    <p:cSldViewPr>
      <p:cViewPr>
        <p:scale>
          <a:sx n="100" d="100"/>
          <a:sy n="100" d="100"/>
        </p:scale>
        <p:origin x="-1932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986" y="-96"/>
      </p:cViewPr>
      <p:guideLst>
        <p:guide orient="horz" pos="313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Spalling%20exp\combustion_air\21122012\COM1-combustion_air211220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nesh\Desktop\comparison%20with%20micro%20UC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xVal>
            <c:numRef>
              <c:f>'COM1-combustion_air21122012'!$G$3:$G$5483</c:f>
              <c:numCache>
                <c:formatCode>General</c:formatCode>
                <c:ptCount val="5481"/>
                <c:pt idx="0">
                  <c:v>0.33333333333333331</c:v>
                </c:pt>
                <c:pt idx="1">
                  <c:v>0.5</c:v>
                </c:pt>
                <c:pt idx="2">
                  <c:v>0.66666666666666663</c:v>
                </c:pt>
                <c:pt idx="3">
                  <c:v>0.8333333333333337</c:v>
                </c:pt>
                <c:pt idx="4">
                  <c:v>1</c:v>
                </c:pt>
                <c:pt idx="5">
                  <c:v>1.1666666666666667</c:v>
                </c:pt>
                <c:pt idx="6">
                  <c:v>1.3333333333333333</c:v>
                </c:pt>
                <c:pt idx="7">
                  <c:v>1.5</c:v>
                </c:pt>
                <c:pt idx="8">
                  <c:v>1.6666666666666667</c:v>
                </c:pt>
                <c:pt idx="9">
                  <c:v>1.8333333333333333</c:v>
                </c:pt>
                <c:pt idx="10">
                  <c:v>2</c:v>
                </c:pt>
                <c:pt idx="11">
                  <c:v>2.1666666666666665</c:v>
                </c:pt>
                <c:pt idx="12">
                  <c:v>2.3333333333333335</c:v>
                </c:pt>
                <c:pt idx="13">
                  <c:v>2.5</c:v>
                </c:pt>
                <c:pt idx="14">
                  <c:v>2.6666666666666665</c:v>
                </c:pt>
                <c:pt idx="15">
                  <c:v>2.8333333333333335</c:v>
                </c:pt>
                <c:pt idx="16">
                  <c:v>3</c:v>
                </c:pt>
                <c:pt idx="17">
                  <c:v>3.1666666666666665</c:v>
                </c:pt>
                <c:pt idx="18">
                  <c:v>3.3333333333333335</c:v>
                </c:pt>
                <c:pt idx="19">
                  <c:v>3.5</c:v>
                </c:pt>
                <c:pt idx="20">
                  <c:v>3.6666666666666665</c:v>
                </c:pt>
                <c:pt idx="21">
                  <c:v>3.8333333333333335</c:v>
                </c:pt>
                <c:pt idx="22">
                  <c:v>4</c:v>
                </c:pt>
                <c:pt idx="23">
                  <c:v>4.166666666666667</c:v>
                </c:pt>
                <c:pt idx="24">
                  <c:v>4.3333333333333464</c:v>
                </c:pt>
                <c:pt idx="25">
                  <c:v>4.5</c:v>
                </c:pt>
                <c:pt idx="26">
                  <c:v>4.666666666666667</c:v>
                </c:pt>
                <c:pt idx="27">
                  <c:v>4.8333333333333464</c:v>
                </c:pt>
                <c:pt idx="28">
                  <c:v>5</c:v>
                </c:pt>
                <c:pt idx="29">
                  <c:v>5.166666666666667</c:v>
                </c:pt>
                <c:pt idx="30">
                  <c:v>5.3333333333333464</c:v>
                </c:pt>
                <c:pt idx="31">
                  <c:v>5.5</c:v>
                </c:pt>
                <c:pt idx="32">
                  <c:v>5.666666666666667</c:v>
                </c:pt>
                <c:pt idx="33">
                  <c:v>5.8333333333333464</c:v>
                </c:pt>
                <c:pt idx="34">
                  <c:v>6</c:v>
                </c:pt>
                <c:pt idx="35">
                  <c:v>6.166666666666667</c:v>
                </c:pt>
                <c:pt idx="36">
                  <c:v>6.3333333333333464</c:v>
                </c:pt>
                <c:pt idx="37">
                  <c:v>6.5</c:v>
                </c:pt>
                <c:pt idx="38">
                  <c:v>6.666666666666667</c:v>
                </c:pt>
                <c:pt idx="39">
                  <c:v>6.8333333333333464</c:v>
                </c:pt>
                <c:pt idx="40">
                  <c:v>7</c:v>
                </c:pt>
                <c:pt idx="41">
                  <c:v>7.166666666666667</c:v>
                </c:pt>
                <c:pt idx="42">
                  <c:v>7.3333333333333464</c:v>
                </c:pt>
                <c:pt idx="43">
                  <c:v>7.5</c:v>
                </c:pt>
                <c:pt idx="44">
                  <c:v>7.666666666666667</c:v>
                </c:pt>
                <c:pt idx="45">
                  <c:v>7.8333333333333464</c:v>
                </c:pt>
                <c:pt idx="46">
                  <c:v>8</c:v>
                </c:pt>
                <c:pt idx="47">
                  <c:v>8.1666666666666767</c:v>
                </c:pt>
                <c:pt idx="48">
                  <c:v>8.3333333333333357</c:v>
                </c:pt>
                <c:pt idx="49">
                  <c:v>8.5</c:v>
                </c:pt>
                <c:pt idx="50">
                  <c:v>8.6666666666666767</c:v>
                </c:pt>
                <c:pt idx="51">
                  <c:v>8.8333333333333357</c:v>
                </c:pt>
                <c:pt idx="52">
                  <c:v>9</c:v>
                </c:pt>
                <c:pt idx="53">
                  <c:v>9.1666666666666767</c:v>
                </c:pt>
                <c:pt idx="54">
                  <c:v>9.3333333333333357</c:v>
                </c:pt>
                <c:pt idx="55">
                  <c:v>9.5</c:v>
                </c:pt>
                <c:pt idx="56">
                  <c:v>9.6666666666666767</c:v>
                </c:pt>
                <c:pt idx="57">
                  <c:v>9.8333333333333357</c:v>
                </c:pt>
                <c:pt idx="58">
                  <c:v>10</c:v>
                </c:pt>
                <c:pt idx="59">
                  <c:v>10.166666666666689</c:v>
                </c:pt>
                <c:pt idx="60">
                  <c:v>10.333333333333334</c:v>
                </c:pt>
                <c:pt idx="61">
                  <c:v>10.5</c:v>
                </c:pt>
                <c:pt idx="62">
                  <c:v>10.666666666666689</c:v>
                </c:pt>
                <c:pt idx="63">
                  <c:v>10.833333333333334</c:v>
                </c:pt>
                <c:pt idx="64">
                  <c:v>11</c:v>
                </c:pt>
                <c:pt idx="65">
                  <c:v>11.166666666666689</c:v>
                </c:pt>
                <c:pt idx="66">
                  <c:v>11.333333333333334</c:v>
                </c:pt>
                <c:pt idx="67">
                  <c:v>11.5</c:v>
                </c:pt>
                <c:pt idx="68">
                  <c:v>11.666666666666689</c:v>
                </c:pt>
                <c:pt idx="69">
                  <c:v>11.833333333333334</c:v>
                </c:pt>
                <c:pt idx="70">
                  <c:v>12</c:v>
                </c:pt>
                <c:pt idx="71">
                  <c:v>12.166666666666689</c:v>
                </c:pt>
                <c:pt idx="72">
                  <c:v>12.333333333333334</c:v>
                </c:pt>
                <c:pt idx="73">
                  <c:v>12.5</c:v>
                </c:pt>
                <c:pt idx="74">
                  <c:v>12.666666666666689</c:v>
                </c:pt>
                <c:pt idx="75">
                  <c:v>12.833333333333334</c:v>
                </c:pt>
                <c:pt idx="76">
                  <c:v>13</c:v>
                </c:pt>
                <c:pt idx="77">
                  <c:v>13.166666666666689</c:v>
                </c:pt>
                <c:pt idx="78">
                  <c:v>13.333333333333334</c:v>
                </c:pt>
                <c:pt idx="79">
                  <c:v>13.5</c:v>
                </c:pt>
                <c:pt idx="80">
                  <c:v>13.666666666666689</c:v>
                </c:pt>
                <c:pt idx="81">
                  <c:v>13.833333333333334</c:v>
                </c:pt>
                <c:pt idx="82">
                  <c:v>14</c:v>
                </c:pt>
                <c:pt idx="83">
                  <c:v>14.166666666666689</c:v>
                </c:pt>
                <c:pt idx="84">
                  <c:v>14.333333333333334</c:v>
                </c:pt>
                <c:pt idx="85">
                  <c:v>14.5</c:v>
                </c:pt>
                <c:pt idx="86">
                  <c:v>14.666666666666689</c:v>
                </c:pt>
                <c:pt idx="87">
                  <c:v>14.833333333333334</c:v>
                </c:pt>
                <c:pt idx="88">
                  <c:v>15</c:v>
                </c:pt>
                <c:pt idx="89">
                  <c:v>15.166666666666689</c:v>
                </c:pt>
                <c:pt idx="90">
                  <c:v>15.333333333333334</c:v>
                </c:pt>
                <c:pt idx="91">
                  <c:v>15.5</c:v>
                </c:pt>
                <c:pt idx="92">
                  <c:v>15.666666666666689</c:v>
                </c:pt>
                <c:pt idx="93">
                  <c:v>15.833333333333334</c:v>
                </c:pt>
                <c:pt idx="94">
                  <c:v>16</c:v>
                </c:pt>
                <c:pt idx="95">
                  <c:v>16.166666666666668</c:v>
                </c:pt>
                <c:pt idx="96">
                  <c:v>16.333333333333254</c:v>
                </c:pt>
                <c:pt idx="97">
                  <c:v>16.5</c:v>
                </c:pt>
                <c:pt idx="98">
                  <c:v>16.666666666666668</c:v>
                </c:pt>
                <c:pt idx="99">
                  <c:v>16.833333333333254</c:v>
                </c:pt>
                <c:pt idx="100">
                  <c:v>17</c:v>
                </c:pt>
                <c:pt idx="101">
                  <c:v>17.166666666666668</c:v>
                </c:pt>
                <c:pt idx="102">
                  <c:v>17.333333333333254</c:v>
                </c:pt>
                <c:pt idx="103">
                  <c:v>17.5</c:v>
                </c:pt>
                <c:pt idx="104">
                  <c:v>17.666666666666668</c:v>
                </c:pt>
                <c:pt idx="105">
                  <c:v>17.833333333333254</c:v>
                </c:pt>
                <c:pt idx="106">
                  <c:v>18</c:v>
                </c:pt>
                <c:pt idx="107">
                  <c:v>18.166666666666668</c:v>
                </c:pt>
                <c:pt idx="108">
                  <c:v>18.333333333333254</c:v>
                </c:pt>
                <c:pt idx="109">
                  <c:v>18.5</c:v>
                </c:pt>
                <c:pt idx="110">
                  <c:v>18.666666666666668</c:v>
                </c:pt>
                <c:pt idx="111">
                  <c:v>18.833333333333254</c:v>
                </c:pt>
                <c:pt idx="112">
                  <c:v>19</c:v>
                </c:pt>
                <c:pt idx="113">
                  <c:v>19.166666666666668</c:v>
                </c:pt>
                <c:pt idx="114">
                  <c:v>19.333333333333254</c:v>
                </c:pt>
                <c:pt idx="115">
                  <c:v>19.5</c:v>
                </c:pt>
                <c:pt idx="116">
                  <c:v>19.666666666666668</c:v>
                </c:pt>
                <c:pt idx="117">
                  <c:v>19.833333333333254</c:v>
                </c:pt>
                <c:pt idx="118">
                  <c:v>20</c:v>
                </c:pt>
                <c:pt idx="119">
                  <c:v>20.166666666666668</c:v>
                </c:pt>
                <c:pt idx="120">
                  <c:v>20.333333333333254</c:v>
                </c:pt>
                <c:pt idx="121">
                  <c:v>20.5</c:v>
                </c:pt>
                <c:pt idx="122">
                  <c:v>20.666666666666668</c:v>
                </c:pt>
                <c:pt idx="123">
                  <c:v>20.833333333333254</c:v>
                </c:pt>
                <c:pt idx="124">
                  <c:v>21</c:v>
                </c:pt>
                <c:pt idx="125">
                  <c:v>21.166666666666668</c:v>
                </c:pt>
                <c:pt idx="126">
                  <c:v>21.333333333333254</c:v>
                </c:pt>
                <c:pt idx="127">
                  <c:v>21.5</c:v>
                </c:pt>
                <c:pt idx="128">
                  <c:v>21.666666666666668</c:v>
                </c:pt>
                <c:pt idx="129">
                  <c:v>21.833333333333254</c:v>
                </c:pt>
                <c:pt idx="130">
                  <c:v>22</c:v>
                </c:pt>
                <c:pt idx="131">
                  <c:v>22.166666666666668</c:v>
                </c:pt>
                <c:pt idx="132">
                  <c:v>22.333333333333254</c:v>
                </c:pt>
                <c:pt idx="133">
                  <c:v>22.5</c:v>
                </c:pt>
                <c:pt idx="134">
                  <c:v>22.666666666666668</c:v>
                </c:pt>
                <c:pt idx="135">
                  <c:v>22.833333333333254</c:v>
                </c:pt>
                <c:pt idx="136">
                  <c:v>23</c:v>
                </c:pt>
                <c:pt idx="137">
                  <c:v>23.166666666666668</c:v>
                </c:pt>
                <c:pt idx="138">
                  <c:v>23.333333333333254</c:v>
                </c:pt>
                <c:pt idx="139">
                  <c:v>23.5</c:v>
                </c:pt>
                <c:pt idx="140">
                  <c:v>23.666666666666668</c:v>
                </c:pt>
                <c:pt idx="141">
                  <c:v>23.833333333333254</c:v>
                </c:pt>
                <c:pt idx="142">
                  <c:v>24</c:v>
                </c:pt>
                <c:pt idx="143">
                  <c:v>24.166666666666668</c:v>
                </c:pt>
                <c:pt idx="144">
                  <c:v>24.333333333333254</c:v>
                </c:pt>
                <c:pt idx="145">
                  <c:v>24.5</c:v>
                </c:pt>
                <c:pt idx="146">
                  <c:v>24.666666666666668</c:v>
                </c:pt>
                <c:pt idx="147">
                  <c:v>24.833333333333254</c:v>
                </c:pt>
                <c:pt idx="148">
                  <c:v>25</c:v>
                </c:pt>
                <c:pt idx="149">
                  <c:v>25.166666666666668</c:v>
                </c:pt>
                <c:pt idx="150">
                  <c:v>25.333333333333254</c:v>
                </c:pt>
                <c:pt idx="151">
                  <c:v>25.5</c:v>
                </c:pt>
                <c:pt idx="152">
                  <c:v>25.666666666666668</c:v>
                </c:pt>
                <c:pt idx="153">
                  <c:v>25.833333333333254</c:v>
                </c:pt>
                <c:pt idx="154">
                  <c:v>26</c:v>
                </c:pt>
                <c:pt idx="155">
                  <c:v>26.166666666666668</c:v>
                </c:pt>
                <c:pt idx="156">
                  <c:v>26.333333333333254</c:v>
                </c:pt>
                <c:pt idx="157">
                  <c:v>26.5</c:v>
                </c:pt>
                <c:pt idx="158">
                  <c:v>26.666666666666668</c:v>
                </c:pt>
                <c:pt idx="159">
                  <c:v>26.833333333333254</c:v>
                </c:pt>
                <c:pt idx="160">
                  <c:v>27</c:v>
                </c:pt>
                <c:pt idx="161">
                  <c:v>27.166666666666668</c:v>
                </c:pt>
                <c:pt idx="162">
                  <c:v>27.333333333333254</c:v>
                </c:pt>
                <c:pt idx="163">
                  <c:v>27.5</c:v>
                </c:pt>
                <c:pt idx="164">
                  <c:v>27.666666666666668</c:v>
                </c:pt>
                <c:pt idx="165">
                  <c:v>27.833333333333254</c:v>
                </c:pt>
                <c:pt idx="166">
                  <c:v>28</c:v>
                </c:pt>
                <c:pt idx="167">
                  <c:v>28.166666666666668</c:v>
                </c:pt>
                <c:pt idx="168">
                  <c:v>28.333333333333254</c:v>
                </c:pt>
                <c:pt idx="169">
                  <c:v>28.5</c:v>
                </c:pt>
                <c:pt idx="170">
                  <c:v>28.666666666666668</c:v>
                </c:pt>
                <c:pt idx="171">
                  <c:v>28.833333333333254</c:v>
                </c:pt>
                <c:pt idx="172">
                  <c:v>29</c:v>
                </c:pt>
                <c:pt idx="173">
                  <c:v>29.166666666666668</c:v>
                </c:pt>
                <c:pt idx="174">
                  <c:v>29.333333333333254</c:v>
                </c:pt>
                <c:pt idx="175">
                  <c:v>29.5</c:v>
                </c:pt>
                <c:pt idx="176">
                  <c:v>29.666666666666668</c:v>
                </c:pt>
                <c:pt idx="177">
                  <c:v>29.833333333333254</c:v>
                </c:pt>
                <c:pt idx="178">
                  <c:v>30</c:v>
                </c:pt>
                <c:pt idx="179">
                  <c:v>30.166666666666668</c:v>
                </c:pt>
                <c:pt idx="180">
                  <c:v>30.333333333333254</c:v>
                </c:pt>
                <c:pt idx="181">
                  <c:v>30.5</c:v>
                </c:pt>
                <c:pt idx="182">
                  <c:v>30.666666666666668</c:v>
                </c:pt>
                <c:pt idx="183">
                  <c:v>30.833333333333254</c:v>
                </c:pt>
                <c:pt idx="184">
                  <c:v>31</c:v>
                </c:pt>
                <c:pt idx="185">
                  <c:v>31.166666666666668</c:v>
                </c:pt>
                <c:pt idx="186">
                  <c:v>31.333333333333254</c:v>
                </c:pt>
                <c:pt idx="187">
                  <c:v>31.5</c:v>
                </c:pt>
                <c:pt idx="188">
                  <c:v>31.666666666666668</c:v>
                </c:pt>
                <c:pt idx="189">
                  <c:v>31.833333333333254</c:v>
                </c:pt>
                <c:pt idx="190">
                  <c:v>32</c:v>
                </c:pt>
                <c:pt idx="191">
                  <c:v>32.166666666666494</c:v>
                </c:pt>
                <c:pt idx="192">
                  <c:v>32.333333333333336</c:v>
                </c:pt>
                <c:pt idx="193">
                  <c:v>32.5</c:v>
                </c:pt>
                <c:pt idx="194">
                  <c:v>32.666666666666494</c:v>
                </c:pt>
                <c:pt idx="195">
                  <c:v>32.833333333333336</c:v>
                </c:pt>
                <c:pt idx="196">
                  <c:v>33</c:v>
                </c:pt>
                <c:pt idx="197">
                  <c:v>33.166666666666494</c:v>
                </c:pt>
                <c:pt idx="198">
                  <c:v>33.333333333333336</c:v>
                </c:pt>
                <c:pt idx="199">
                  <c:v>33.5</c:v>
                </c:pt>
                <c:pt idx="200">
                  <c:v>33.666666666666494</c:v>
                </c:pt>
                <c:pt idx="201">
                  <c:v>33.833333333333336</c:v>
                </c:pt>
                <c:pt idx="202">
                  <c:v>34</c:v>
                </c:pt>
                <c:pt idx="203">
                  <c:v>34.166666666666494</c:v>
                </c:pt>
                <c:pt idx="204">
                  <c:v>34.333333333333336</c:v>
                </c:pt>
                <c:pt idx="205">
                  <c:v>34.5</c:v>
                </c:pt>
                <c:pt idx="206">
                  <c:v>34.666666666666494</c:v>
                </c:pt>
                <c:pt idx="207">
                  <c:v>34.833333333333336</c:v>
                </c:pt>
                <c:pt idx="208">
                  <c:v>35</c:v>
                </c:pt>
                <c:pt idx="209">
                  <c:v>35.166666666666494</c:v>
                </c:pt>
                <c:pt idx="210">
                  <c:v>35.333333333333336</c:v>
                </c:pt>
                <c:pt idx="211">
                  <c:v>35.5</c:v>
                </c:pt>
                <c:pt idx="212">
                  <c:v>35.666666666666494</c:v>
                </c:pt>
                <c:pt idx="213">
                  <c:v>35.833333333333336</c:v>
                </c:pt>
                <c:pt idx="214">
                  <c:v>36</c:v>
                </c:pt>
                <c:pt idx="215">
                  <c:v>36.166666666666494</c:v>
                </c:pt>
                <c:pt idx="216">
                  <c:v>36.333333333333336</c:v>
                </c:pt>
                <c:pt idx="217">
                  <c:v>36.5</c:v>
                </c:pt>
                <c:pt idx="218">
                  <c:v>36.666666666666494</c:v>
                </c:pt>
                <c:pt idx="219">
                  <c:v>36.833333333333336</c:v>
                </c:pt>
                <c:pt idx="220">
                  <c:v>37</c:v>
                </c:pt>
                <c:pt idx="221">
                  <c:v>37.166666666666494</c:v>
                </c:pt>
                <c:pt idx="222">
                  <c:v>37.333333333333336</c:v>
                </c:pt>
                <c:pt idx="223">
                  <c:v>37.5</c:v>
                </c:pt>
                <c:pt idx="224">
                  <c:v>37.666666666666494</c:v>
                </c:pt>
                <c:pt idx="225">
                  <c:v>37.833333333333336</c:v>
                </c:pt>
                <c:pt idx="226">
                  <c:v>38</c:v>
                </c:pt>
                <c:pt idx="227">
                  <c:v>38.166666666666494</c:v>
                </c:pt>
                <c:pt idx="228">
                  <c:v>38.333333333333336</c:v>
                </c:pt>
                <c:pt idx="229">
                  <c:v>38.5</c:v>
                </c:pt>
                <c:pt idx="230">
                  <c:v>38.666666666666494</c:v>
                </c:pt>
                <c:pt idx="231">
                  <c:v>38.833333333333336</c:v>
                </c:pt>
                <c:pt idx="232">
                  <c:v>39</c:v>
                </c:pt>
                <c:pt idx="233">
                  <c:v>39.166666666666494</c:v>
                </c:pt>
                <c:pt idx="234">
                  <c:v>39.333333333333336</c:v>
                </c:pt>
                <c:pt idx="235">
                  <c:v>39.5</c:v>
                </c:pt>
                <c:pt idx="236">
                  <c:v>39.666666666666494</c:v>
                </c:pt>
                <c:pt idx="237">
                  <c:v>39.833333333333336</c:v>
                </c:pt>
                <c:pt idx="238">
                  <c:v>40</c:v>
                </c:pt>
                <c:pt idx="239">
                  <c:v>40.166666666666494</c:v>
                </c:pt>
                <c:pt idx="240">
                  <c:v>40.333333333333336</c:v>
                </c:pt>
                <c:pt idx="241">
                  <c:v>40.5</c:v>
                </c:pt>
                <c:pt idx="242">
                  <c:v>40.666666666666494</c:v>
                </c:pt>
                <c:pt idx="243">
                  <c:v>40.833333333333336</c:v>
                </c:pt>
                <c:pt idx="244">
                  <c:v>41</c:v>
                </c:pt>
                <c:pt idx="245">
                  <c:v>41.166666666666494</c:v>
                </c:pt>
                <c:pt idx="246">
                  <c:v>41.333333333333336</c:v>
                </c:pt>
                <c:pt idx="247">
                  <c:v>41.5</c:v>
                </c:pt>
                <c:pt idx="248">
                  <c:v>41.666666666666494</c:v>
                </c:pt>
                <c:pt idx="249">
                  <c:v>41.833333333333336</c:v>
                </c:pt>
                <c:pt idx="250">
                  <c:v>42</c:v>
                </c:pt>
                <c:pt idx="251">
                  <c:v>42.166666666666494</c:v>
                </c:pt>
                <c:pt idx="252">
                  <c:v>42.333333333333336</c:v>
                </c:pt>
                <c:pt idx="253">
                  <c:v>42.5</c:v>
                </c:pt>
                <c:pt idx="254">
                  <c:v>42.666666666666494</c:v>
                </c:pt>
                <c:pt idx="255">
                  <c:v>42.833333333333336</c:v>
                </c:pt>
                <c:pt idx="256">
                  <c:v>43</c:v>
                </c:pt>
                <c:pt idx="257">
                  <c:v>43.166666666666494</c:v>
                </c:pt>
                <c:pt idx="258">
                  <c:v>43.333333333333336</c:v>
                </c:pt>
                <c:pt idx="259">
                  <c:v>43.5</c:v>
                </c:pt>
                <c:pt idx="260">
                  <c:v>43.666666666666494</c:v>
                </c:pt>
                <c:pt idx="261">
                  <c:v>43.833333333333336</c:v>
                </c:pt>
                <c:pt idx="262">
                  <c:v>44</c:v>
                </c:pt>
                <c:pt idx="263">
                  <c:v>44.166666666666494</c:v>
                </c:pt>
                <c:pt idx="264">
                  <c:v>44.333333333333336</c:v>
                </c:pt>
                <c:pt idx="265">
                  <c:v>44.5</c:v>
                </c:pt>
                <c:pt idx="266">
                  <c:v>44.666666666666494</c:v>
                </c:pt>
                <c:pt idx="267">
                  <c:v>44.833333333333336</c:v>
                </c:pt>
                <c:pt idx="268">
                  <c:v>45</c:v>
                </c:pt>
                <c:pt idx="269">
                  <c:v>45.166666666666494</c:v>
                </c:pt>
                <c:pt idx="270">
                  <c:v>45.333333333333336</c:v>
                </c:pt>
                <c:pt idx="271">
                  <c:v>45.5</c:v>
                </c:pt>
                <c:pt idx="272">
                  <c:v>45.666666666666494</c:v>
                </c:pt>
                <c:pt idx="273">
                  <c:v>45.833333333333336</c:v>
                </c:pt>
                <c:pt idx="274">
                  <c:v>46</c:v>
                </c:pt>
                <c:pt idx="275">
                  <c:v>46.166666666666494</c:v>
                </c:pt>
                <c:pt idx="276">
                  <c:v>46.333333333333336</c:v>
                </c:pt>
                <c:pt idx="277">
                  <c:v>46.5</c:v>
                </c:pt>
                <c:pt idx="278">
                  <c:v>46.666666666666494</c:v>
                </c:pt>
                <c:pt idx="279">
                  <c:v>46.833333333333336</c:v>
                </c:pt>
                <c:pt idx="280">
                  <c:v>47</c:v>
                </c:pt>
                <c:pt idx="281">
                  <c:v>47.166666666666494</c:v>
                </c:pt>
                <c:pt idx="282">
                  <c:v>47.333333333333336</c:v>
                </c:pt>
                <c:pt idx="283">
                  <c:v>47.5</c:v>
                </c:pt>
                <c:pt idx="284">
                  <c:v>47.666666666666494</c:v>
                </c:pt>
                <c:pt idx="285">
                  <c:v>47.833333333333336</c:v>
                </c:pt>
                <c:pt idx="286">
                  <c:v>48</c:v>
                </c:pt>
                <c:pt idx="287">
                  <c:v>48.166666666666494</c:v>
                </c:pt>
                <c:pt idx="288">
                  <c:v>48.333333333333336</c:v>
                </c:pt>
                <c:pt idx="289">
                  <c:v>48.5</c:v>
                </c:pt>
                <c:pt idx="290">
                  <c:v>48.666666666666494</c:v>
                </c:pt>
                <c:pt idx="291">
                  <c:v>48.833333333333336</c:v>
                </c:pt>
                <c:pt idx="292">
                  <c:v>49</c:v>
                </c:pt>
                <c:pt idx="293">
                  <c:v>49.166666666666494</c:v>
                </c:pt>
                <c:pt idx="294">
                  <c:v>49.333333333333336</c:v>
                </c:pt>
                <c:pt idx="295">
                  <c:v>49.5</c:v>
                </c:pt>
                <c:pt idx="296">
                  <c:v>49.666666666666494</c:v>
                </c:pt>
                <c:pt idx="297">
                  <c:v>49.833333333333336</c:v>
                </c:pt>
                <c:pt idx="298">
                  <c:v>50</c:v>
                </c:pt>
                <c:pt idx="299">
                  <c:v>50.166666666666494</c:v>
                </c:pt>
                <c:pt idx="300">
                  <c:v>50.333333333333336</c:v>
                </c:pt>
                <c:pt idx="301">
                  <c:v>50.5</c:v>
                </c:pt>
                <c:pt idx="302">
                  <c:v>50.666666666666494</c:v>
                </c:pt>
                <c:pt idx="303">
                  <c:v>50.833333333333336</c:v>
                </c:pt>
                <c:pt idx="304">
                  <c:v>51</c:v>
                </c:pt>
                <c:pt idx="305">
                  <c:v>51.166666666666494</c:v>
                </c:pt>
                <c:pt idx="306">
                  <c:v>51.333333333333336</c:v>
                </c:pt>
                <c:pt idx="307">
                  <c:v>51.5</c:v>
                </c:pt>
                <c:pt idx="308">
                  <c:v>51.666666666666494</c:v>
                </c:pt>
                <c:pt idx="309">
                  <c:v>51.833333333333336</c:v>
                </c:pt>
                <c:pt idx="310">
                  <c:v>52</c:v>
                </c:pt>
                <c:pt idx="311">
                  <c:v>52.166666666666494</c:v>
                </c:pt>
                <c:pt idx="312">
                  <c:v>52.333333333333336</c:v>
                </c:pt>
                <c:pt idx="313">
                  <c:v>52.5</c:v>
                </c:pt>
                <c:pt idx="314">
                  <c:v>52.666666666666494</c:v>
                </c:pt>
                <c:pt idx="315">
                  <c:v>52.833333333333336</c:v>
                </c:pt>
                <c:pt idx="316">
                  <c:v>53</c:v>
                </c:pt>
                <c:pt idx="317">
                  <c:v>53.166666666666494</c:v>
                </c:pt>
                <c:pt idx="318">
                  <c:v>53.333333333333336</c:v>
                </c:pt>
                <c:pt idx="319">
                  <c:v>53.5</c:v>
                </c:pt>
                <c:pt idx="320">
                  <c:v>53.666666666666494</c:v>
                </c:pt>
                <c:pt idx="321">
                  <c:v>53.833333333333336</c:v>
                </c:pt>
                <c:pt idx="322">
                  <c:v>54</c:v>
                </c:pt>
                <c:pt idx="323">
                  <c:v>54.166666666666494</c:v>
                </c:pt>
                <c:pt idx="324">
                  <c:v>54.333333333333336</c:v>
                </c:pt>
                <c:pt idx="325">
                  <c:v>54.5</c:v>
                </c:pt>
                <c:pt idx="326">
                  <c:v>54.666666666666494</c:v>
                </c:pt>
                <c:pt idx="327">
                  <c:v>54.833333333333336</c:v>
                </c:pt>
                <c:pt idx="328">
                  <c:v>55</c:v>
                </c:pt>
                <c:pt idx="329">
                  <c:v>55.166666666666494</c:v>
                </c:pt>
                <c:pt idx="330">
                  <c:v>55.333333333333336</c:v>
                </c:pt>
                <c:pt idx="331">
                  <c:v>55.5</c:v>
                </c:pt>
                <c:pt idx="332">
                  <c:v>55.666666666666494</c:v>
                </c:pt>
                <c:pt idx="333">
                  <c:v>55.833333333333336</c:v>
                </c:pt>
                <c:pt idx="334">
                  <c:v>56</c:v>
                </c:pt>
                <c:pt idx="335">
                  <c:v>56.166666666666494</c:v>
                </c:pt>
                <c:pt idx="336">
                  <c:v>56.333333333333336</c:v>
                </c:pt>
                <c:pt idx="337">
                  <c:v>56.5</c:v>
                </c:pt>
                <c:pt idx="338">
                  <c:v>56.666666666666494</c:v>
                </c:pt>
                <c:pt idx="339">
                  <c:v>56.833333333333336</c:v>
                </c:pt>
                <c:pt idx="340">
                  <c:v>57</c:v>
                </c:pt>
                <c:pt idx="341">
                  <c:v>57.166666666666494</c:v>
                </c:pt>
                <c:pt idx="342">
                  <c:v>57.333333333333336</c:v>
                </c:pt>
                <c:pt idx="343">
                  <c:v>57.5</c:v>
                </c:pt>
                <c:pt idx="344">
                  <c:v>57.666666666666494</c:v>
                </c:pt>
                <c:pt idx="345">
                  <c:v>57.833333333333336</c:v>
                </c:pt>
                <c:pt idx="346">
                  <c:v>58</c:v>
                </c:pt>
                <c:pt idx="347">
                  <c:v>58.166666666666494</c:v>
                </c:pt>
                <c:pt idx="348">
                  <c:v>58.333333333333336</c:v>
                </c:pt>
                <c:pt idx="349">
                  <c:v>58.5</c:v>
                </c:pt>
                <c:pt idx="350">
                  <c:v>58.666666666666494</c:v>
                </c:pt>
                <c:pt idx="351">
                  <c:v>58.833333333333336</c:v>
                </c:pt>
                <c:pt idx="352">
                  <c:v>59</c:v>
                </c:pt>
                <c:pt idx="353">
                  <c:v>59.166666666666494</c:v>
                </c:pt>
                <c:pt idx="354">
                  <c:v>59.333333333333336</c:v>
                </c:pt>
                <c:pt idx="355">
                  <c:v>59.5</c:v>
                </c:pt>
                <c:pt idx="356">
                  <c:v>59.666666666666494</c:v>
                </c:pt>
                <c:pt idx="357">
                  <c:v>59.833333333333336</c:v>
                </c:pt>
                <c:pt idx="358">
                  <c:v>60</c:v>
                </c:pt>
                <c:pt idx="359">
                  <c:v>60.166666666666494</c:v>
                </c:pt>
                <c:pt idx="360">
                  <c:v>60.333333333333336</c:v>
                </c:pt>
                <c:pt idx="361">
                  <c:v>60.5</c:v>
                </c:pt>
                <c:pt idx="362">
                  <c:v>60.666666666666494</c:v>
                </c:pt>
                <c:pt idx="363">
                  <c:v>60.833333333333336</c:v>
                </c:pt>
                <c:pt idx="364">
                  <c:v>61</c:v>
                </c:pt>
                <c:pt idx="365">
                  <c:v>61.166666666666494</c:v>
                </c:pt>
                <c:pt idx="366">
                  <c:v>61.333333333333336</c:v>
                </c:pt>
                <c:pt idx="367">
                  <c:v>61.5</c:v>
                </c:pt>
                <c:pt idx="368">
                  <c:v>61.666666666666494</c:v>
                </c:pt>
                <c:pt idx="369">
                  <c:v>61.833333333333336</c:v>
                </c:pt>
                <c:pt idx="370">
                  <c:v>62</c:v>
                </c:pt>
                <c:pt idx="371">
                  <c:v>62.166666666666494</c:v>
                </c:pt>
                <c:pt idx="372">
                  <c:v>62.333333333333336</c:v>
                </c:pt>
                <c:pt idx="373">
                  <c:v>62.5</c:v>
                </c:pt>
                <c:pt idx="374">
                  <c:v>62.666666666666494</c:v>
                </c:pt>
                <c:pt idx="375">
                  <c:v>62.833333333333336</c:v>
                </c:pt>
                <c:pt idx="376">
                  <c:v>63</c:v>
                </c:pt>
                <c:pt idx="377">
                  <c:v>63.166666666666494</c:v>
                </c:pt>
                <c:pt idx="378">
                  <c:v>63.333333333333336</c:v>
                </c:pt>
                <c:pt idx="379">
                  <c:v>63.5</c:v>
                </c:pt>
                <c:pt idx="380">
                  <c:v>63.666666666666494</c:v>
                </c:pt>
                <c:pt idx="381">
                  <c:v>63.833333333333336</c:v>
                </c:pt>
                <c:pt idx="382">
                  <c:v>64</c:v>
                </c:pt>
                <c:pt idx="383">
                  <c:v>64.166666666666671</c:v>
                </c:pt>
                <c:pt idx="384">
                  <c:v>64.333333333333258</c:v>
                </c:pt>
                <c:pt idx="385">
                  <c:v>64.5</c:v>
                </c:pt>
                <c:pt idx="386">
                  <c:v>64.666666666666671</c:v>
                </c:pt>
                <c:pt idx="387">
                  <c:v>64.833333333333258</c:v>
                </c:pt>
                <c:pt idx="388">
                  <c:v>65</c:v>
                </c:pt>
                <c:pt idx="389">
                  <c:v>65.166666666666671</c:v>
                </c:pt>
                <c:pt idx="390">
                  <c:v>65.333333333333258</c:v>
                </c:pt>
                <c:pt idx="391">
                  <c:v>65.5</c:v>
                </c:pt>
                <c:pt idx="392">
                  <c:v>65.666666666666671</c:v>
                </c:pt>
                <c:pt idx="393">
                  <c:v>65.833333333333258</c:v>
                </c:pt>
                <c:pt idx="394">
                  <c:v>66</c:v>
                </c:pt>
                <c:pt idx="395">
                  <c:v>66.166666666666671</c:v>
                </c:pt>
                <c:pt idx="396">
                  <c:v>66.333333333333258</c:v>
                </c:pt>
                <c:pt idx="397">
                  <c:v>66.5</c:v>
                </c:pt>
                <c:pt idx="398">
                  <c:v>66.666666666666671</c:v>
                </c:pt>
                <c:pt idx="399">
                  <c:v>66.833333333333258</c:v>
                </c:pt>
                <c:pt idx="400">
                  <c:v>67</c:v>
                </c:pt>
                <c:pt idx="401">
                  <c:v>67.166666666666671</c:v>
                </c:pt>
                <c:pt idx="402">
                  <c:v>67.333333333333258</c:v>
                </c:pt>
                <c:pt idx="403">
                  <c:v>67.5</c:v>
                </c:pt>
                <c:pt idx="404">
                  <c:v>67.666666666666671</c:v>
                </c:pt>
                <c:pt idx="405">
                  <c:v>67.833333333333258</c:v>
                </c:pt>
                <c:pt idx="406">
                  <c:v>68</c:v>
                </c:pt>
                <c:pt idx="407">
                  <c:v>68.166666666666671</c:v>
                </c:pt>
                <c:pt idx="408">
                  <c:v>68.333333333333258</c:v>
                </c:pt>
                <c:pt idx="409">
                  <c:v>68.5</c:v>
                </c:pt>
                <c:pt idx="410">
                  <c:v>68.666666666666671</c:v>
                </c:pt>
                <c:pt idx="411">
                  <c:v>68.833333333333258</c:v>
                </c:pt>
                <c:pt idx="412">
                  <c:v>69</c:v>
                </c:pt>
                <c:pt idx="413">
                  <c:v>69.166666666666671</c:v>
                </c:pt>
                <c:pt idx="414">
                  <c:v>69.333333333333258</c:v>
                </c:pt>
                <c:pt idx="415">
                  <c:v>69.5</c:v>
                </c:pt>
                <c:pt idx="416">
                  <c:v>69.666666666666671</c:v>
                </c:pt>
                <c:pt idx="417">
                  <c:v>69.833333333333258</c:v>
                </c:pt>
                <c:pt idx="418">
                  <c:v>70</c:v>
                </c:pt>
                <c:pt idx="419">
                  <c:v>70.166666666666671</c:v>
                </c:pt>
                <c:pt idx="420">
                  <c:v>70.333333333333258</c:v>
                </c:pt>
                <c:pt idx="421">
                  <c:v>70.5</c:v>
                </c:pt>
                <c:pt idx="422">
                  <c:v>70.666666666666671</c:v>
                </c:pt>
                <c:pt idx="423">
                  <c:v>70.833333333333258</c:v>
                </c:pt>
                <c:pt idx="424">
                  <c:v>71</c:v>
                </c:pt>
                <c:pt idx="425">
                  <c:v>71.166666666666671</c:v>
                </c:pt>
                <c:pt idx="426">
                  <c:v>71.333333333333258</c:v>
                </c:pt>
                <c:pt idx="427">
                  <c:v>71.5</c:v>
                </c:pt>
                <c:pt idx="428">
                  <c:v>71.666666666666671</c:v>
                </c:pt>
                <c:pt idx="429">
                  <c:v>71.833333333333258</c:v>
                </c:pt>
                <c:pt idx="430">
                  <c:v>72</c:v>
                </c:pt>
                <c:pt idx="431">
                  <c:v>72.166666666666671</c:v>
                </c:pt>
                <c:pt idx="432">
                  <c:v>72.333333333333258</c:v>
                </c:pt>
                <c:pt idx="433">
                  <c:v>72.5</c:v>
                </c:pt>
                <c:pt idx="434">
                  <c:v>72.666666666666671</c:v>
                </c:pt>
                <c:pt idx="435">
                  <c:v>72.833333333333258</c:v>
                </c:pt>
                <c:pt idx="436">
                  <c:v>73</c:v>
                </c:pt>
                <c:pt idx="437">
                  <c:v>73.166666666666671</c:v>
                </c:pt>
                <c:pt idx="438">
                  <c:v>73.333333333333258</c:v>
                </c:pt>
                <c:pt idx="439">
                  <c:v>73.5</c:v>
                </c:pt>
                <c:pt idx="440">
                  <c:v>73.666666666666671</c:v>
                </c:pt>
                <c:pt idx="441">
                  <c:v>73.833333333333258</c:v>
                </c:pt>
                <c:pt idx="442">
                  <c:v>74</c:v>
                </c:pt>
                <c:pt idx="443">
                  <c:v>74.166666666666671</c:v>
                </c:pt>
                <c:pt idx="444">
                  <c:v>74.333333333333258</c:v>
                </c:pt>
                <c:pt idx="445">
                  <c:v>74.5</c:v>
                </c:pt>
                <c:pt idx="446">
                  <c:v>74.666666666666671</c:v>
                </c:pt>
                <c:pt idx="447">
                  <c:v>74.833333333333258</c:v>
                </c:pt>
                <c:pt idx="448">
                  <c:v>75</c:v>
                </c:pt>
                <c:pt idx="449">
                  <c:v>75.166666666666671</c:v>
                </c:pt>
                <c:pt idx="450">
                  <c:v>75.333333333333258</c:v>
                </c:pt>
                <c:pt idx="451">
                  <c:v>75.5</c:v>
                </c:pt>
                <c:pt idx="452">
                  <c:v>75.666666666666671</c:v>
                </c:pt>
                <c:pt idx="453">
                  <c:v>75.833333333333258</c:v>
                </c:pt>
                <c:pt idx="454">
                  <c:v>76</c:v>
                </c:pt>
                <c:pt idx="455">
                  <c:v>76.166666666666671</c:v>
                </c:pt>
                <c:pt idx="456">
                  <c:v>76.333333333333258</c:v>
                </c:pt>
                <c:pt idx="457">
                  <c:v>76.5</c:v>
                </c:pt>
                <c:pt idx="458">
                  <c:v>76.666666666666671</c:v>
                </c:pt>
                <c:pt idx="459">
                  <c:v>76.833333333333258</c:v>
                </c:pt>
                <c:pt idx="460">
                  <c:v>77</c:v>
                </c:pt>
                <c:pt idx="461">
                  <c:v>77.166666666666671</c:v>
                </c:pt>
                <c:pt idx="462">
                  <c:v>77.333333333333258</c:v>
                </c:pt>
                <c:pt idx="463">
                  <c:v>77.5</c:v>
                </c:pt>
                <c:pt idx="464">
                  <c:v>77.666666666666671</c:v>
                </c:pt>
                <c:pt idx="465">
                  <c:v>77.833333333333258</c:v>
                </c:pt>
                <c:pt idx="466">
                  <c:v>78</c:v>
                </c:pt>
                <c:pt idx="467">
                  <c:v>78.166666666666671</c:v>
                </c:pt>
                <c:pt idx="468">
                  <c:v>78.333333333333258</c:v>
                </c:pt>
                <c:pt idx="469">
                  <c:v>78.5</c:v>
                </c:pt>
                <c:pt idx="470">
                  <c:v>78.666666666666671</c:v>
                </c:pt>
                <c:pt idx="471">
                  <c:v>78.833333333333258</c:v>
                </c:pt>
                <c:pt idx="472">
                  <c:v>79</c:v>
                </c:pt>
                <c:pt idx="473">
                  <c:v>79.166666666666671</c:v>
                </c:pt>
                <c:pt idx="474">
                  <c:v>79.333333333333258</c:v>
                </c:pt>
                <c:pt idx="475">
                  <c:v>79.5</c:v>
                </c:pt>
                <c:pt idx="476">
                  <c:v>79.666666666666671</c:v>
                </c:pt>
                <c:pt idx="477">
                  <c:v>79.833333333333258</c:v>
                </c:pt>
                <c:pt idx="478">
                  <c:v>80</c:v>
                </c:pt>
                <c:pt idx="479">
                  <c:v>80.166666666666671</c:v>
                </c:pt>
                <c:pt idx="480">
                  <c:v>80.333333333333258</c:v>
                </c:pt>
                <c:pt idx="481">
                  <c:v>80.5</c:v>
                </c:pt>
                <c:pt idx="482">
                  <c:v>80.666666666666671</c:v>
                </c:pt>
                <c:pt idx="483">
                  <c:v>80.833333333333258</c:v>
                </c:pt>
                <c:pt idx="484">
                  <c:v>81</c:v>
                </c:pt>
                <c:pt idx="485">
                  <c:v>81.166666666666671</c:v>
                </c:pt>
                <c:pt idx="486">
                  <c:v>81.333333333333258</c:v>
                </c:pt>
                <c:pt idx="487">
                  <c:v>81.5</c:v>
                </c:pt>
                <c:pt idx="488">
                  <c:v>81.666666666666671</c:v>
                </c:pt>
                <c:pt idx="489">
                  <c:v>81.833333333333258</c:v>
                </c:pt>
                <c:pt idx="490">
                  <c:v>82</c:v>
                </c:pt>
                <c:pt idx="491">
                  <c:v>82.166666666666671</c:v>
                </c:pt>
                <c:pt idx="492">
                  <c:v>82.333333333333258</c:v>
                </c:pt>
                <c:pt idx="493">
                  <c:v>82.5</c:v>
                </c:pt>
                <c:pt idx="494">
                  <c:v>82.666666666666671</c:v>
                </c:pt>
                <c:pt idx="495">
                  <c:v>82.833333333333258</c:v>
                </c:pt>
                <c:pt idx="496">
                  <c:v>83</c:v>
                </c:pt>
                <c:pt idx="497">
                  <c:v>83.166666666666671</c:v>
                </c:pt>
                <c:pt idx="498">
                  <c:v>83.333333333333258</c:v>
                </c:pt>
                <c:pt idx="499">
                  <c:v>83.5</c:v>
                </c:pt>
                <c:pt idx="500">
                  <c:v>83.666666666666671</c:v>
                </c:pt>
                <c:pt idx="501">
                  <c:v>83.833333333333258</c:v>
                </c:pt>
                <c:pt idx="502">
                  <c:v>84</c:v>
                </c:pt>
                <c:pt idx="503">
                  <c:v>84.166666666666671</c:v>
                </c:pt>
                <c:pt idx="504">
                  <c:v>84.333333333333258</c:v>
                </c:pt>
                <c:pt idx="505">
                  <c:v>84.5</c:v>
                </c:pt>
                <c:pt idx="506">
                  <c:v>84.666666666666671</c:v>
                </c:pt>
                <c:pt idx="507">
                  <c:v>84.833333333333258</c:v>
                </c:pt>
                <c:pt idx="508">
                  <c:v>85</c:v>
                </c:pt>
                <c:pt idx="509">
                  <c:v>85.166666666666671</c:v>
                </c:pt>
                <c:pt idx="510">
                  <c:v>85.333333333333258</c:v>
                </c:pt>
                <c:pt idx="511">
                  <c:v>85.5</c:v>
                </c:pt>
                <c:pt idx="512">
                  <c:v>85.666666666666671</c:v>
                </c:pt>
                <c:pt idx="513">
                  <c:v>85.833333333333258</c:v>
                </c:pt>
                <c:pt idx="514">
                  <c:v>86</c:v>
                </c:pt>
                <c:pt idx="515">
                  <c:v>86.166666666666671</c:v>
                </c:pt>
                <c:pt idx="516">
                  <c:v>86.333333333333258</c:v>
                </c:pt>
                <c:pt idx="517">
                  <c:v>86.5</c:v>
                </c:pt>
                <c:pt idx="518">
                  <c:v>86.666666666666671</c:v>
                </c:pt>
                <c:pt idx="519">
                  <c:v>86.833333333333258</c:v>
                </c:pt>
                <c:pt idx="520">
                  <c:v>87</c:v>
                </c:pt>
                <c:pt idx="521">
                  <c:v>87.166666666666671</c:v>
                </c:pt>
                <c:pt idx="522">
                  <c:v>87.333333333333258</c:v>
                </c:pt>
                <c:pt idx="523">
                  <c:v>87.5</c:v>
                </c:pt>
                <c:pt idx="524">
                  <c:v>87.666666666666671</c:v>
                </c:pt>
                <c:pt idx="525">
                  <c:v>87.833333333333258</c:v>
                </c:pt>
                <c:pt idx="526">
                  <c:v>88</c:v>
                </c:pt>
                <c:pt idx="527">
                  <c:v>88.166666666666671</c:v>
                </c:pt>
                <c:pt idx="528">
                  <c:v>88.333333333333258</c:v>
                </c:pt>
                <c:pt idx="529">
                  <c:v>88.5</c:v>
                </c:pt>
                <c:pt idx="530">
                  <c:v>88.666666666666671</c:v>
                </c:pt>
                <c:pt idx="531">
                  <c:v>88.833333333333258</c:v>
                </c:pt>
                <c:pt idx="532">
                  <c:v>89</c:v>
                </c:pt>
                <c:pt idx="533">
                  <c:v>89.166666666666671</c:v>
                </c:pt>
                <c:pt idx="534">
                  <c:v>89.333333333333258</c:v>
                </c:pt>
                <c:pt idx="535">
                  <c:v>89.5</c:v>
                </c:pt>
                <c:pt idx="536">
                  <c:v>89.666666666666671</c:v>
                </c:pt>
                <c:pt idx="537">
                  <c:v>89.833333333333258</c:v>
                </c:pt>
                <c:pt idx="538">
                  <c:v>90</c:v>
                </c:pt>
                <c:pt idx="539">
                  <c:v>90.166666666666671</c:v>
                </c:pt>
                <c:pt idx="540">
                  <c:v>90.333333333333258</c:v>
                </c:pt>
                <c:pt idx="541">
                  <c:v>90.5</c:v>
                </c:pt>
                <c:pt idx="542">
                  <c:v>90.666666666666671</c:v>
                </c:pt>
                <c:pt idx="543">
                  <c:v>90.833333333333258</c:v>
                </c:pt>
                <c:pt idx="544">
                  <c:v>91</c:v>
                </c:pt>
                <c:pt idx="545">
                  <c:v>91.166666666666671</c:v>
                </c:pt>
                <c:pt idx="546">
                  <c:v>91.333333333333258</c:v>
                </c:pt>
                <c:pt idx="547">
                  <c:v>91.5</c:v>
                </c:pt>
                <c:pt idx="548">
                  <c:v>91.666666666666671</c:v>
                </c:pt>
                <c:pt idx="549">
                  <c:v>91.833333333333258</c:v>
                </c:pt>
                <c:pt idx="550">
                  <c:v>92</c:v>
                </c:pt>
                <c:pt idx="551">
                  <c:v>92.166666666666671</c:v>
                </c:pt>
                <c:pt idx="552">
                  <c:v>92.333333333333258</c:v>
                </c:pt>
                <c:pt idx="553">
                  <c:v>92.5</c:v>
                </c:pt>
                <c:pt idx="554">
                  <c:v>92.666666666666671</c:v>
                </c:pt>
                <c:pt idx="555">
                  <c:v>92.833333333333258</c:v>
                </c:pt>
                <c:pt idx="556">
                  <c:v>93</c:v>
                </c:pt>
                <c:pt idx="557">
                  <c:v>93.166666666666671</c:v>
                </c:pt>
                <c:pt idx="558">
                  <c:v>93.333333333333258</c:v>
                </c:pt>
                <c:pt idx="559">
                  <c:v>93.5</c:v>
                </c:pt>
                <c:pt idx="560">
                  <c:v>93.666666666666671</c:v>
                </c:pt>
                <c:pt idx="561">
                  <c:v>93.833333333333258</c:v>
                </c:pt>
                <c:pt idx="562">
                  <c:v>94</c:v>
                </c:pt>
                <c:pt idx="563">
                  <c:v>94.166666666666671</c:v>
                </c:pt>
                <c:pt idx="564">
                  <c:v>94.333333333333258</c:v>
                </c:pt>
                <c:pt idx="565">
                  <c:v>94.5</c:v>
                </c:pt>
                <c:pt idx="566">
                  <c:v>94.666666666666671</c:v>
                </c:pt>
                <c:pt idx="567">
                  <c:v>94.833333333333258</c:v>
                </c:pt>
                <c:pt idx="568">
                  <c:v>95</c:v>
                </c:pt>
                <c:pt idx="569">
                  <c:v>95.166666666666671</c:v>
                </c:pt>
                <c:pt idx="570">
                  <c:v>95.333333333333258</c:v>
                </c:pt>
                <c:pt idx="571">
                  <c:v>95.5</c:v>
                </c:pt>
                <c:pt idx="572">
                  <c:v>95.666666666666671</c:v>
                </c:pt>
                <c:pt idx="573">
                  <c:v>95.833333333333258</c:v>
                </c:pt>
                <c:pt idx="574">
                  <c:v>96</c:v>
                </c:pt>
                <c:pt idx="575">
                  <c:v>96.166666666666671</c:v>
                </c:pt>
                <c:pt idx="576">
                  <c:v>96.333333333333258</c:v>
                </c:pt>
                <c:pt idx="577">
                  <c:v>96.5</c:v>
                </c:pt>
                <c:pt idx="578">
                  <c:v>96.666666666666671</c:v>
                </c:pt>
                <c:pt idx="579">
                  <c:v>96.833333333333258</c:v>
                </c:pt>
                <c:pt idx="580">
                  <c:v>97</c:v>
                </c:pt>
                <c:pt idx="581">
                  <c:v>97.166666666666671</c:v>
                </c:pt>
                <c:pt idx="582">
                  <c:v>97.333333333333258</c:v>
                </c:pt>
                <c:pt idx="583">
                  <c:v>97.5</c:v>
                </c:pt>
                <c:pt idx="584">
                  <c:v>97.666666666666671</c:v>
                </c:pt>
                <c:pt idx="585">
                  <c:v>97.833333333333258</c:v>
                </c:pt>
                <c:pt idx="586">
                  <c:v>98</c:v>
                </c:pt>
                <c:pt idx="587">
                  <c:v>98.166666666666671</c:v>
                </c:pt>
                <c:pt idx="588">
                  <c:v>98.333333333333258</c:v>
                </c:pt>
                <c:pt idx="589">
                  <c:v>98.5</c:v>
                </c:pt>
                <c:pt idx="590">
                  <c:v>98.666666666666671</c:v>
                </c:pt>
                <c:pt idx="591">
                  <c:v>98.833333333333258</c:v>
                </c:pt>
                <c:pt idx="592">
                  <c:v>99</c:v>
                </c:pt>
                <c:pt idx="593">
                  <c:v>99.166666666666671</c:v>
                </c:pt>
                <c:pt idx="594">
                  <c:v>99.333333333333258</c:v>
                </c:pt>
                <c:pt idx="595">
                  <c:v>99.5</c:v>
                </c:pt>
                <c:pt idx="596">
                  <c:v>99.666666666666671</c:v>
                </c:pt>
                <c:pt idx="597">
                  <c:v>99.833333333333258</c:v>
                </c:pt>
                <c:pt idx="598">
                  <c:v>100</c:v>
                </c:pt>
                <c:pt idx="599">
                  <c:v>100.16666666666667</c:v>
                </c:pt>
                <c:pt idx="600">
                  <c:v>100.33333333333316</c:v>
                </c:pt>
                <c:pt idx="601">
                  <c:v>100.5</c:v>
                </c:pt>
                <c:pt idx="602">
                  <c:v>100.66666666666667</c:v>
                </c:pt>
                <c:pt idx="603">
                  <c:v>100.83333333333316</c:v>
                </c:pt>
                <c:pt idx="604">
                  <c:v>101</c:v>
                </c:pt>
                <c:pt idx="605">
                  <c:v>101.16666666666667</c:v>
                </c:pt>
                <c:pt idx="606">
                  <c:v>101.33333333333316</c:v>
                </c:pt>
                <c:pt idx="607">
                  <c:v>101.5</c:v>
                </c:pt>
                <c:pt idx="608">
                  <c:v>101.66666666666667</c:v>
                </c:pt>
                <c:pt idx="609">
                  <c:v>101.83333333333316</c:v>
                </c:pt>
                <c:pt idx="610">
                  <c:v>102</c:v>
                </c:pt>
                <c:pt idx="611">
                  <c:v>102.16666666666667</c:v>
                </c:pt>
                <c:pt idx="612">
                  <c:v>102.33333333333316</c:v>
                </c:pt>
                <c:pt idx="613">
                  <c:v>102.5</c:v>
                </c:pt>
                <c:pt idx="614">
                  <c:v>102.66666666666667</c:v>
                </c:pt>
                <c:pt idx="615">
                  <c:v>102.83333333333316</c:v>
                </c:pt>
                <c:pt idx="616">
                  <c:v>103</c:v>
                </c:pt>
                <c:pt idx="617">
                  <c:v>103.16666666666667</c:v>
                </c:pt>
                <c:pt idx="618">
                  <c:v>103.33333333333316</c:v>
                </c:pt>
                <c:pt idx="619">
                  <c:v>103.5</c:v>
                </c:pt>
                <c:pt idx="620">
                  <c:v>103.66666666666667</c:v>
                </c:pt>
                <c:pt idx="621">
                  <c:v>103.83333333333316</c:v>
                </c:pt>
                <c:pt idx="622">
                  <c:v>104</c:v>
                </c:pt>
                <c:pt idx="623">
                  <c:v>104.16666666666667</c:v>
                </c:pt>
                <c:pt idx="624">
                  <c:v>104.33333333333316</c:v>
                </c:pt>
                <c:pt idx="625">
                  <c:v>104.5</c:v>
                </c:pt>
                <c:pt idx="626">
                  <c:v>104.66666666666667</c:v>
                </c:pt>
                <c:pt idx="627">
                  <c:v>104.83333333333316</c:v>
                </c:pt>
                <c:pt idx="628">
                  <c:v>105</c:v>
                </c:pt>
                <c:pt idx="629">
                  <c:v>105.16666666666667</c:v>
                </c:pt>
                <c:pt idx="630">
                  <c:v>105.33333333333316</c:v>
                </c:pt>
                <c:pt idx="631">
                  <c:v>105.5</c:v>
                </c:pt>
                <c:pt idx="632">
                  <c:v>105.66666666666667</c:v>
                </c:pt>
                <c:pt idx="633">
                  <c:v>105.83333333333316</c:v>
                </c:pt>
                <c:pt idx="634">
                  <c:v>106</c:v>
                </c:pt>
                <c:pt idx="635">
                  <c:v>106.16666666666667</c:v>
                </c:pt>
                <c:pt idx="636">
                  <c:v>106.33333333333316</c:v>
                </c:pt>
                <c:pt idx="637">
                  <c:v>106.5</c:v>
                </c:pt>
                <c:pt idx="638">
                  <c:v>106.66666666666667</c:v>
                </c:pt>
                <c:pt idx="639">
                  <c:v>106.83333333333316</c:v>
                </c:pt>
                <c:pt idx="640">
                  <c:v>107</c:v>
                </c:pt>
                <c:pt idx="641">
                  <c:v>107.16666666666667</c:v>
                </c:pt>
                <c:pt idx="642">
                  <c:v>107.33333333333316</c:v>
                </c:pt>
                <c:pt idx="643">
                  <c:v>107.5</c:v>
                </c:pt>
                <c:pt idx="644">
                  <c:v>107.66666666666667</c:v>
                </c:pt>
                <c:pt idx="645">
                  <c:v>107.83333333333316</c:v>
                </c:pt>
                <c:pt idx="646">
                  <c:v>108</c:v>
                </c:pt>
                <c:pt idx="647">
                  <c:v>108.16666666666667</c:v>
                </c:pt>
                <c:pt idx="648">
                  <c:v>108.33333333333316</c:v>
                </c:pt>
                <c:pt idx="649">
                  <c:v>108.5</c:v>
                </c:pt>
                <c:pt idx="650">
                  <c:v>108.66666666666667</c:v>
                </c:pt>
                <c:pt idx="651">
                  <c:v>108.83333333333316</c:v>
                </c:pt>
                <c:pt idx="652">
                  <c:v>109</c:v>
                </c:pt>
                <c:pt idx="653">
                  <c:v>109.16666666666667</c:v>
                </c:pt>
                <c:pt idx="654">
                  <c:v>109.33333333333316</c:v>
                </c:pt>
                <c:pt idx="655">
                  <c:v>109.5</c:v>
                </c:pt>
                <c:pt idx="656">
                  <c:v>109.66666666666667</c:v>
                </c:pt>
                <c:pt idx="657">
                  <c:v>109.83333333333316</c:v>
                </c:pt>
                <c:pt idx="658">
                  <c:v>110</c:v>
                </c:pt>
                <c:pt idx="659">
                  <c:v>110.16666666666667</c:v>
                </c:pt>
                <c:pt idx="660">
                  <c:v>110.33333333333316</c:v>
                </c:pt>
                <c:pt idx="661">
                  <c:v>110.5</c:v>
                </c:pt>
                <c:pt idx="662">
                  <c:v>110.66666666666667</c:v>
                </c:pt>
                <c:pt idx="663">
                  <c:v>110.83333333333316</c:v>
                </c:pt>
                <c:pt idx="664">
                  <c:v>111</c:v>
                </c:pt>
                <c:pt idx="665">
                  <c:v>111.16666666666667</c:v>
                </c:pt>
                <c:pt idx="666">
                  <c:v>111.33333333333316</c:v>
                </c:pt>
                <c:pt idx="667">
                  <c:v>111.5</c:v>
                </c:pt>
                <c:pt idx="668">
                  <c:v>111.66666666666667</c:v>
                </c:pt>
                <c:pt idx="669">
                  <c:v>111.83333333333316</c:v>
                </c:pt>
                <c:pt idx="670">
                  <c:v>112</c:v>
                </c:pt>
                <c:pt idx="671">
                  <c:v>112.16666666666667</c:v>
                </c:pt>
                <c:pt idx="672">
                  <c:v>112.33333333333316</c:v>
                </c:pt>
                <c:pt idx="673">
                  <c:v>112.5</c:v>
                </c:pt>
                <c:pt idx="674">
                  <c:v>112.66666666666667</c:v>
                </c:pt>
                <c:pt idx="675">
                  <c:v>112.83333333333316</c:v>
                </c:pt>
                <c:pt idx="676">
                  <c:v>113</c:v>
                </c:pt>
                <c:pt idx="677">
                  <c:v>113.16666666666667</c:v>
                </c:pt>
                <c:pt idx="678">
                  <c:v>113.33333333333316</c:v>
                </c:pt>
                <c:pt idx="679">
                  <c:v>113.5</c:v>
                </c:pt>
                <c:pt idx="680">
                  <c:v>113.66666666666667</c:v>
                </c:pt>
                <c:pt idx="681">
                  <c:v>113.83333333333316</c:v>
                </c:pt>
                <c:pt idx="682">
                  <c:v>114</c:v>
                </c:pt>
                <c:pt idx="683">
                  <c:v>114.16666666666667</c:v>
                </c:pt>
                <c:pt idx="684">
                  <c:v>114.33333333333316</c:v>
                </c:pt>
                <c:pt idx="685">
                  <c:v>114.5</c:v>
                </c:pt>
                <c:pt idx="686">
                  <c:v>114.66666666666667</c:v>
                </c:pt>
                <c:pt idx="687">
                  <c:v>114.83333333333316</c:v>
                </c:pt>
                <c:pt idx="688">
                  <c:v>115</c:v>
                </c:pt>
                <c:pt idx="689">
                  <c:v>115.16666666666667</c:v>
                </c:pt>
                <c:pt idx="690">
                  <c:v>115.33333333333316</c:v>
                </c:pt>
                <c:pt idx="691">
                  <c:v>115.5</c:v>
                </c:pt>
                <c:pt idx="692">
                  <c:v>115.66666666666667</c:v>
                </c:pt>
                <c:pt idx="693">
                  <c:v>115.83333333333316</c:v>
                </c:pt>
                <c:pt idx="694">
                  <c:v>116</c:v>
                </c:pt>
                <c:pt idx="695">
                  <c:v>116.16666666666667</c:v>
                </c:pt>
                <c:pt idx="696">
                  <c:v>116.33333333333316</c:v>
                </c:pt>
                <c:pt idx="697">
                  <c:v>116.5</c:v>
                </c:pt>
                <c:pt idx="698">
                  <c:v>116.66666666666667</c:v>
                </c:pt>
                <c:pt idx="699">
                  <c:v>116.83333333333316</c:v>
                </c:pt>
                <c:pt idx="700">
                  <c:v>117</c:v>
                </c:pt>
                <c:pt idx="701">
                  <c:v>117.16666666666667</c:v>
                </c:pt>
                <c:pt idx="702">
                  <c:v>117.33333333333316</c:v>
                </c:pt>
                <c:pt idx="703">
                  <c:v>117.5</c:v>
                </c:pt>
                <c:pt idx="704">
                  <c:v>117.66666666666667</c:v>
                </c:pt>
                <c:pt idx="705">
                  <c:v>117.83333333333316</c:v>
                </c:pt>
                <c:pt idx="706">
                  <c:v>118</c:v>
                </c:pt>
                <c:pt idx="707">
                  <c:v>118.16666666666667</c:v>
                </c:pt>
                <c:pt idx="708">
                  <c:v>118.33333333333316</c:v>
                </c:pt>
                <c:pt idx="709">
                  <c:v>118.5</c:v>
                </c:pt>
                <c:pt idx="710">
                  <c:v>118.66666666666667</c:v>
                </c:pt>
                <c:pt idx="711">
                  <c:v>118.83333333333316</c:v>
                </c:pt>
                <c:pt idx="712">
                  <c:v>119</c:v>
                </c:pt>
                <c:pt idx="713">
                  <c:v>119.16666666666667</c:v>
                </c:pt>
                <c:pt idx="714">
                  <c:v>119.33333333333316</c:v>
                </c:pt>
                <c:pt idx="715">
                  <c:v>119.5</c:v>
                </c:pt>
                <c:pt idx="716">
                  <c:v>119.66666666666667</c:v>
                </c:pt>
                <c:pt idx="717">
                  <c:v>119.83333333333316</c:v>
                </c:pt>
                <c:pt idx="718">
                  <c:v>120</c:v>
                </c:pt>
                <c:pt idx="719">
                  <c:v>120.16666666666667</c:v>
                </c:pt>
                <c:pt idx="720">
                  <c:v>120.33333333333316</c:v>
                </c:pt>
                <c:pt idx="721">
                  <c:v>120.5</c:v>
                </c:pt>
                <c:pt idx="722">
                  <c:v>120.66666666666667</c:v>
                </c:pt>
                <c:pt idx="723">
                  <c:v>120.83333333333316</c:v>
                </c:pt>
                <c:pt idx="724">
                  <c:v>121</c:v>
                </c:pt>
                <c:pt idx="725">
                  <c:v>121.16666666666667</c:v>
                </c:pt>
                <c:pt idx="726">
                  <c:v>121.33333333333316</c:v>
                </c:pt>
                <c:pt idx="727">
                  <c:v>121.5</c:v>
                </c:pt>
                <c:pt idx="728">
                  <c:v>121.66666666666667</c:v>
                </c:pt>
                <c:pt idx="729">
                  <c:v>121.83333333333316</c:v>
                </c:pt>
                <c:pt idx="730">
                  <c:v>122</c:v>
                </c:pt>
                <c:pt idx="731">
                  <c:v>122.16666666666667</c:v>
                </c:pt>
                <c:pt idx="732">
                  <c:v>122.33333333333316</c:v>
                </c:pt>
                <c:pt idx="733">
                  <c:v>122.5</c:v>
                </c:pt>
                <c:pt idx="734">
                  <c:v>122.66666666666667</c:v>
                </c:pt>
                <c:pt idx="735">
                  <c:v>122.83333333333316</c:v>
                </c:pt>
                <c:pt idx="736">
                  <c:v>123</c:v>
                </c:pt>
                <c:pt idx="737">
                  <c:v>123.16666666666667</c:v>
                </c:pt>
                <c:pt idx="738">
                  <c:v>123.33333333333316</c:v>
                </c:pt>
                <c:pt idx="739">
                  <c:v>123.5</c:v>
                </c:pt>
                <c:pt idx="740">
                  <c:v>123.66666666666667</c:v>
                </c:pt>
                <c:pt idx="741">
                  <c:v>123.83333333333316</c:v>
                </c:pt>
                <c:pt idx="742">
                  <c:v>124</c:v>
                </c:pt>
                <c:pt idx="743">
                  <c:v>124.16666666666667</c:v>
                </c:pt>
                <c:pt idx="744">
                  <c:v>124.33333333333316</c:v>
                </c:pt>
                <c:pt idx="745">
                  <c:v>124.5</c:v>
                </c:pt>
                <c:pt idx="746">
                  <c:v>124.66666666666667</c:v>
                </c:pt>
                <c:pt idx="747">
                  <c:v>124.83333333333316</c:v>
                </c:pt>
                <c:pt idx="748">
                  <c:v>125</c:v>
                </c:pt>
                <c:pt idx="749">
                  <c:v>125.16666666666667</c:v>
                </c:pt>
                <c:pt idx="750">
                  <c:v>125.33333333333316</c:v>
                </c:pt>
                <c:pt idx="751">
                  <c:v>125.5</c:v>
                </c:pt>
                <c:pt idx="752">
                  <c:v>125.66666666666667</c:v>
                </c:pt>
                <c:pt idx="753">
                  <c:v>125.83333333333316</c:v>
                </c:pt>
                <c:pt idx="754">
                  <c:v>126</c:v>
                </c:pt>
                <c:pt idx="755">
                  <c:v>126.16666666666667</c:v>
                </c:pt>
                <c:pt idx="756">
                  <c:v>126.33333333333316</c:v>
                </c:pt>
                <c:pt idx="757">
                  <c:v>126.5</c:v>
                </c:pt>
                <c:pt idx="758">
                  <c:v>126.66666666666667</c:v>
                </c:pt>
                <c:pt idx="759">
                  <c:v>126.83333333333316</c:v>
                </c:pt>
                <c:pt idx="760">
                  <c:v>127</c:v>
                </c:pt>
                <c:pt idx="761">
                  <c:v>127.16666666666667</c:v>
                </c:pt>
                <c:pt idx="762">
                  <c:v>127.33333333333316</c:v>
                </c:pt>
                <c:pt idx="763">
                  <c:v>127.5</c:v>
                </c:pt>
                <c:pt idx="764">
                  <c:v>127.66666666666667</c:v>
                </c:pt>
                <c:pt idx="765">
                  <c:v>127.83333333333316</c:v>
                </c:pt>
                <c:pt idx="766">
                  <c:v>128</c:v>
                </c:pt>
                <c:pt idx="767">
                  <c:v>128.16666666666652</c:v>
                </c:pt>
                <c:pt idx="768">
                  <c:v>128.33333333333368</c:v>
                </c:pt>
                <c:pt idx="769">
                  <c:v>128.5</c:v>
                </c:pt>
                <c:pt idx="770">
                  <c:v>128.66666666666652</c:v>
                </c:pt>
                <c:pt idx="771">
                  <c:v>128.83333333333368</c:v>
                </c:pt>
                <c:pt idx="772">
                  <c:v>129</c:v>
                </c:pt>
                <c:pt idx="773">
                  <c:v>129.16666666666652</c:v>
                </c:pt>
                <c:pt idx="774">
                  <c:v>129.33333333333368</c:v>
                </c:pt>
                <c:pt idx="775">
                  <c:v>129.5</c:v>
                </c:pt>
                <c:pt idx="776">
                  <c:v>129.66666666666652</c:v>
                </c:pt>
                <c:pt idx="777">
                  <c:v>129.83333333333368</c:v>
                </c:pt>
                <c:pt idx="778">
                  <c:v>130</c:v>
                </c:pt>
                <c:pt idx="779">
                  <c:v>130.16666666666652</c:v>
                </c:pt>
                <c:pt idx="780">
                  <c:v>130.33333333333368</c:v>
                </c:pt>
                <c:pt idx="781">
                  <c:v>130.5</c:v>
                </c:pt>
                <c:pt idx="782">
                  <c:v>130.66666666666652</c:v>
                </c:pt>
                <c:pt idx="783">
                  <c:v>130.83333333333368</c:v>
                </c:pt>
                <c:pt idx="784">
                  <c:v>131</c:v>
                </c:pt>
                <c:pt idx="785">
                  <c:v>131.16666666666652</c:v>
                </c:pt>
                <c:pt idx="786">
                  <c:v>131.33333333333368</c:v>
                </c:pt>
                <c:pt idx="787">
                  <c:v>131.5</c:v>
                </c:pt>
                <c:pt idx="788">
                  <c:v>131.66666666666652</c:v>
                </c:pt>
                <c:pt idx="789">
                  <c:v>131.83333333333368</c:v>
                </c:pt>
                <c:pt idx="790">
                  <c:v>132</c:v>
                </c:pt>
                <c:pt idx="791">
                  <c:v>132.16666666666652</c:v>
                </c:pt>
                <c:pt idx="792">
                  <c:v>132.33333333333368</c:v>
                </c:pt>
                <c:pt idx="793">
                  <c:v>132.5</c:v>
                </c:pt>
                <c:pt idx="794">
                  <c:v>132.66666666666652</c:v>
                </c:pt>
                <c:pt idx="795">
                  <c:v>132.83333333333368</c:v>
                </c:pt>
                <c:pt idx="796">
                  <c:v>133</c:v>
                </c:pt>
                <c:pt idx="797">
                  <c:v>133.16666666666652</c:v>
                </c:pt>
                <c:pt idx="798">
                  <c:v>133.33333333333368</c:v>
                </c:pt>
                <c:pt idx="799">
                  <c:v>133.5</c:v>
                </c:pt>
                <c:pt idx="800">
                  <c:v>133.66666666666652</c:v>
                </c:pt>
                <c:pt idx="801">
                  <c:v>133.83333333333368</c:v>
                </c:pt>
                <c:pt idx="802">
                  <c:v>134</c:v>
                </c:pt>
                <c:pt idx="803">
                  <c:v>134.16666666666652</c:v>
                </c:pt>
                <c:pt idx="804">
                  <c:v>134.33333333333368</c:v>
                </c:pt>
                <c:pt idx="805">
                  <c:v>134.5</c:v>
                </c:pt>
                <c:pt idx="806">
                  <c:v>134.66666666666652</c:v>
                </c:pt>
                <c:pt idx="807">
                  <c:v>134.83333333333368</c:v>
                </c:pt>
                <c:pt idx="808">
                  <c:v>135</c:v>
                </c:pt>
                <c:pt idx="809">
                  <c:v>135.16666666666652</c:v>
                </c:pt>
                <c:pt idx="810">
                  <c:v>135.33333333333368</c:v>
                </c:pt>
                <c:pt idx="811">
                  <c:v>135.5</c:v>
                </c:pt>
                <c:pt idx="812">
                  <c:v>135.66666666666652</c:v>
                </c:pt>
                <c:pt idx="813">
                  <c:v>135.83333333333368</c:v>
                </c:pt>
                <c:pt idx="814">
                  <c:v>136</c:v>
                </c:pt>
                <c:pt idx="815">
                  <c:v>136.16666666666652</c:v>
                </c:pt>
                <c:pt idx="816">
                  <c:v>136.33333333333368</c:v>
                </c:pt>
                <c:pt idx="817">
                  <c:v>136.5</c:v>
                </c:pt>
                <c:pt idx="818">
                  <c:v>136.66666666666652</c:v>
                </c:pt>
                <c:pt idx="819">
                  <c:v>136.83333333333368</c:v>
                </c:pt>
                <c:pt idx="820">
                  <c:v>137</c:v>
                </c:pt>
                <c:pt idx="821">
                  <c:v>137.16666666666652</c:v>
                </c:pt>
                <c:pt idx="822">
                  <c:v>137.33333333333368</c:v>
                </c:pt>
                <c:pt idx="823">
                  <c:v>137.5</c:v>
                </c:pt>
                <c:pt idx="824">
                  <c:v>137.66666666666652</c:v>
                </c:pt>
                <c:pt idx="825">
                  <c:v>137.83333333333368</c:v>
                </c:pt>
                <c:pt idx="826">
                  <c:v>138</c:v>
                </c:pt>
                <c:pt idx="827">
                  <c:v>138.16666666666652</c:v>
                </c:pt>
                <c:pt idx="828">
                  <c:v>138.33333333333368</c:v>
                </c:pt>
                <c:pt idx="829">
                  <c:v>138.5</c:v>
                </c:pt>
                <c:pt idx="830">
                  <c:v>138.66666666666652</c:v>
                </c:pt>
                <c:pt idx="831">
                  <c:v>138.83333333333368</c:v>
                </c:pt>
                <c:pt idx="832">
                  <c:v>139</c:v>
                </c:pt>
                <c:pt idx="833">
                  <c:v>139.16666666666652</c:v>
                </c:pt>
                <c:pt idx="834">
                  <c:v>139.33333333333368</c:v>
                </c:pt>
                <c:pt idx="835">
                  <c:v>139.5</c:v>
                </c:pt>
                <c:pt idx="836">
                  <c:v>139.66666666666652</c:v>
                </c:pt>
                <c:pt idx="837">
                  <c:v>139.83333333333368</c:v>
                </c:pt>
                <c:pt idx="838">
                  <c:v>140</c:v>
                </c:pt>
                <c:pt idx="839">
                  <c:v>140.16666666666652</c:v>
                </c:pt>
                <c:pt idx="840">
                  <c:v>140.33333333333368</c:v>
                </c:pt>
                <c:pt idx="841">
                  <c:v>140.5</c:v>
                </c:pt>
                <c:pt idx="842">
                  <c:v>140.66666666666652</c:v>
                </c:pt>
                <c:pt idx="843">
                  <c:v>140.83333333333368</c:v>
                </c:pt>
                <c:pt idx="844">
                  <c:v>141</c:v>
                </c:pt>
                <c:pt idx="845">
                  <c:v>141.16666666666652</c:v>
                </c:pt>
                <c:pt idx="846">
                  <c:v>141.33333333333368</c:v>
                </c:pt>
                <c:pt idx="847">
                  <c:v>141.5</c:v>
                </c:pt>
                <c:pt idx="848">
                  <c:v>141.66666666666652</c:v>
                </c:pt>
                <c:pt idx="849">
                  <c:v>141.83333333333368</c:v>
                </c:pt>
                <c:pt idx="850">
                  <c:v>142</c:v>
                </c:pt>
                <c:pt idx="851">
                  <c:v>142.16666666666652</c:v>
                </c:pt>
                <c:pt idx="852">
                  <c:v>142.33333333333368</c:v>
                </c:pt>
                <c:pt idx="853">
                  <c:v>142.5</c:v>
                </c:pt>
                <c:pt idx="854">
                  <c:v>142.66666666666652</c:v>
                </c:pt>
                <c:pt idx="855">
                  <c:v>142.83333333333368</c:v>
                </c:pt>
                <c:pt idx="856">
                  <c:v>143</c:v>
                </c:pt>
                <c:pt idx="857">
                  <c:v>143.16666666666652</c:v>
                </c:pt>
                <c:pt idx="858">
                  <c:v>143.33333333333368</c:v>
                </c:pt>
                <c:pt idx="859">
                  <c:v>143.5</c:v>
                </c:pt>
                <c:pt idx="860">
                  <c:v>143.66666666666652</c:v>
                </c:pt>
                <c:pt idx="861">
                  <c:v>143.83333333333368</c:v>
                </c:pt>
                <c:pt idx="862">
                  <c:v>144</c:v>
                </c:pt>
                <c:pt idx="863">
                  <c:v>144.16666666666652</c:v>
                </c:pt>
                <c:pt idx="864">
                  <c:v>144.33333333333368</c:v>
                </c:pt>
                <c:pt idx="865">
                  <c:v>144.5</c:v>
                </c:pt>
                <c:pt idx="866">
                  <c:v>144.66666666666652</c:v>
                </c:pt>
                <c:pt idx="867">
                  <c:v>144.83333333333368</c:v>
                </c:pt>
                <c:pt idx="868">
                  <c:v>145</c:v>
                </c:pt>
                <c:pt idx="869">
                  <c:v>145.16666666666652</c:v>
                </c:pt>
                <c:pt idx="870">
                  <c:v>145.33333333333368</c:v>
                </c:pt>
                <c:pt idx="871">
                  <c:v>145.5</c:v>
                </c:pt>
                <c:pt idx="872">
                  <c:v>145.66666666666652</c:v>
                </c:pt>
                <c:pt idx="873">
                  <c:v>145.83333333333368</c:v>
                </c:pt>
                <c:pt idx="874">
                  <c:v>146</c:v>
                </c:pt>
                <c:pt idx="875">
                  <c:v>146.16666666666652</c:v>
                </c:pt>
                <c:pt idx="876">
                  <c:v>146.33333333333368</c:v>
                </c:pt>
                <c:pt idx="877">
                  <c:v>146.5</c:v>
                </c:pt>
                <c:pt idx="878">
                  <c:v>146.66666666666652</c:v>
                </c:pt>
                <c:pt idx="879">
                  <c:v>146.83333333333368</c:v>
                </c:pt>
                <c:pt idx="880">
                  <c:v>147</c:v>
                </c:pt>
                <c:pt idx="881">
                  <c:v>147.16666666666652</c:v>
                </c:pt>
                <c:pt idx="882">
                  <c:v>147.33333333333368</c:v>
                </c:pt>
                <c:pt idx="883">
                  <c:v>147.5</c:v>
                </c:pt>
                <c:pt idx="884">
                  <c:v>147.66666666666652</c:v>
                </c:pt>
                <c:pt idx="885">
                  <c:v>147.83333333333368</c:v>
                </c:pt>
                <c:pt idx="886">
                  <c:v>148</c:v>
                </c:pt>
                <c:pt idx="887">
                  <c:v>148.16666666666652</c:v>
                </c:pt>
                <c:pt idx="888">
                  <c:v>148.33333333333368</c:v>
                </c:pt>
                <c:pt idx="889">
                  <c:v>148.5</c:v>
                </c:pt>
                <c:pt idx="890">
                  <c:v>148.66666666666652</c:v>
                </c:pt>
                <c:pt idx="891">
                  <c:v>148.83333333333368</c:v>
                </c:pt>
                <c:pt idx="892">
                  <c:v>149</c:v>
                </c:pt>
                <c:pt idx="893">
                  <c:v>149.16666666666652</c:v>
                </c:pt>
                <c:pt idx="894">
                  <c:v>149.33333333333368</c:v>
                </c:pt>
                <c:pt idx="895">
                  <c:v>149.5</c:v>
                </c:pt>
                <c:pt idx="896">
                  <c:v>149.66666666666652</c:v>
                </c:pt>
                <c:pt idx="897">
                  <c:v>149.83333333333368</c:v>
                </c:pt>
                <c:pt idx="898">
                  <c:v>150</c:v>
                </c:pt>
                <c:pt idx="899">
                  <c:v>150.16666666666652</c:v>
                </c:pt>
                <c:pt idx="900">
                  <c:v>150.33333333333368</c:v>
                </c:pt>
                <c:pt idx="901">
                  <c:v>150.5</c:v>
                </c:pt>
                <c:pt idx="902">
                  <c:v>150.66666666666652</c:v>
                </c:pt>
                <c:pt idx="903">
                  <c:v>150.83333333333368</c:v>
                </c:pt>
                <c:pt idx="904">
                  <c:v>151</c:v>
                </c:pt>
                <c:pt idx="905">
                  <c:v>151.16666666666652</c:v>
                </c:pt>
                <c:pt idx="906">
                  <c:v>151.33333333333368</c:v>
                </c:pt>
                <c:pt idx="907">
                  <c:v>151.5</c:v>
                </c:pt>
                <c:pt idx="908">
                  <c:v>151.66666666666652</c:v>
                </c:pt>
                <c:pt idx="909">
                  <c:v>151.83333333333368</c:v>
                </c:pt>
                <c:pt idx="910">
                  <c:v>152</c:v>
                </c:pt>
                <c:pt idx="911">
                  <c:v>152.16666666666652</c:v>
                </c:pt>
                <c:pt idx="912">
                  <c:v>152.33333333333368</c:v>
                </c:pt>
                <c:pt idx="913">
                  <c:v>152.5</c:v>
                </c:pt>
                <c:pt idx="914">
                  <c:v>152.66666666666652</c:v>
                </c:pt>
                <c:pt idx="915">
                  <c:v>152.83333333333368</c:v>
                </c:pt>
                <c:pt idx="916">
                  <c:v>153</c:v>
                </c:pt>
                <c:pt idx="917">
                  <c:v>153.16666666666652</c:v>
                </c:pt>
                <c:pt idx="918">
                  <c:v>153.33333333333368</c:v>
                </c:pt>
                <c:pt idx="919">
                  <c:v>153.5</c:v>
                </c:pt>
                <c:pt idx="920">
                  <c:v>153.66666666666652</c:v>
                </c:pt>
                <c:pt idx="921">
                  <c:v>153.83333333333368</c:v>
                </c:pt>
                <c:pt idx="922">
                  <c:v>154</c:v>
                </c:pt>
                <c:pt idx="923">
                  <c:v>154.16666666666652</c:v>
                </c:pt>
                <c:pt idx="924">
                  <c:v>154.33333333333368</c:v>
                </c:pt>
                <c:pt idx="925">
                  <c:v>154.5</c:v>
                </c:pt>
                <c:pt idx="926">
                  <c:v>154.66666666666652</c:v>
                </c:pt>
                <c:pt idx="927">
                  <c:v>154.83333333333368</c:v>
                </c:pt>
                <c:pt idx="928">
                  <c:v>155</c:v>
                </c:pt>
                <c:pt idx="929">
                  <c:v>155.16666666666652</c:v>
                </c:pt>
                <c:pt idx="930">
                  <c:v>155.33333333333368</c:v>
                </c:pt>
                <c:pt idx="931">
                  <c:v>155.5</c:v>
                </c:pt>
                <c:pt idx="932">
                  <c:v>155.66666666666652</c:v>
                </c:pt>
                <c:pt idx="933">
                  <c:v>155.83333333333368</c:v>
                </c:pt>
                <c:pt idx="934">
                  <c:v>156</c:v>
                </c:pt>
                <c:pt idx="935">
                  <c:v>156.16666666666652</c:v>
                </c:pt>
                <c:pt idx="936">
                  <c:v>156.33333333333368</c:v>
                </c:pt>
                <c:pt idx="937">
                  <c:v>156.5</c:v>
                </c:pt>
                <c:pt idx="938">
                  <c:v>156.66666666666652</c:v>
                </c:pt>
                <c:pt idx="939">
                  <c:v>156.83333333333368</c:v>
                </c:pt>
                <c:pt idx="940">
                  <c:v>157</c:v>
                </c:pt>
                <c:pt idx="941">
                  <c:v>157.16666666666652</c:v>
                </c:pt>
                <c:pt idx="942">
                  <c:v>157.33333333333368</c:v>
                </c:pt>
                <c:pt idx="943">
                  <c:v>157.5</c:v>
                </c:pt>
                <c:pt idx="944">
                  <c:v>157.66666666666652</c:v>
                </c:pt>
                <c:pt idx="945">
                  <c:v>157.83333333333368</c:v>
                </c:pt>
                <c:pt idx="946">
                  <c:v>158</c:v>
                </c:pt>
                <c:pt idx="947">
                  <c:v>158.16666666666652</c:v>
                </c:pt>
                <c:pt idx="948">
                  <c:v>158.33333333333368</c:v>
                </c:pt>
                <c:pt idx="949">
                  <c:v>158.5</c:v>
                </c:pt>
                <c:pt idx="950">
                  <c:v>158.66666666666652</c:v>
                </c:pt>
                <c:pt idx="951">
                  <c:v>158.83333333333368</c:v>
                </c:pt>
                <c:pt idx="952">
                  <c:v>159</c:v>
                </c:pt>
                <c:pt idx="953">
                  <c:v>159.16666666666652</c:v>
                </c:pt>
                <c:pt idx="954">
                  <c:v>159.33333333333368</c:v>
                </c:pt>
                <c:pt idx="955">
                  <c:v>159.5</c:v>
                </c:pt>
                <c:pt idx="956">
                  <c:v>159.66666666666652</c:v>
                </c:pt>
                <c:pt idx="957">
                  <c:v>159.83333333333368</c:v>
                </c:pt>
                <c:pt idx="958">
                  <c:v>160</c:v>
                </c:pt>
                <c:pt idx="959">
                  <c:v>160.16666666666652</c:v>
                </c:pt>
                <c:pt idx="960">
                  <c:v>160.33333333333368</c:v>
                </c:pt>
                <c:pt idx="961">
                  <c:v>160.5</c:v>
                </c:pt>
                <c:pt idx="962">
                  <c:v>160.66666666666652</c:v>
                </c:pt>
                <c:pt idx="963">
                  <c:v>160.83333333333368</c:v>
                </c:pt>
                <c:pt idx="964">
                  <c:v>161</c:v>
                </c:pt>
                <c:pt idx="965">
                  <c:v>161.16666666666652</c:v>
                </c:pt>
                <c:pt idx="966">
                  <c:v>161.33333333333368</c:v>
                </c:pt>
                <c:pt idx="967">
                  <c:v>161.5</c:v>
                </c:pt>
                <c:pt idx="968">
                  <c:v>161.66666666666652</c:v>
                </c:pt>
                <c:pt idx="969">
                  <c:v>161.83333333333368</c:v>
                </c:pt>
                <c:pt idx="970">
                  <c:v>162</c:v>
                </c:pt>
                <c:pt idx="971">
                  <c:v>162.16666666666652</c:v>
                </c:pt>
                <c:pt idx="972">
                  <c:v>162.33333333333368</c:v>
                </c:pt>
                <c:pt idx="973">
                  <c:v>162.5</c:v>
                </c:pt>
                <c:pt idx="974">
                  <c:v>162.66666666666652</c:v>
                </c:pt>
                <c:pt idx="975">
                  <c:v>162.83333333333368</c:v>
                </c:pt>
                <c:pt idx="976">
                  <c:v>163</c:v>
                </c:pt>
                <c:pt idx="977">
                  <c:v>163.16666666666652</c:v>
                </c:pt>
                <c:pt idx="978">
                  <c:v>163.33333333333368</c:v>
                </c:pt>
                <c:pt idx="979">
                  <c:v>163.5</c:v>
                </c:pt>
                <c:pt idx="980">
                  <c:v>163.66666666666652</c:v>
                </c:pt>
                <c:pt idx="981">
                  <c:v>163.83333333333368</c:v>
                </c:pt>
                <c:pt idx="982">
                  <c:v>164</c:v>
                </c:pt>
                <c:pt idx="983">
                  <c:v>164.16666666666652</c:v>
                </c:pt>
                <c:pt idx="984">
                  <c:v>164.33333333333368</c:v>
                </c:pt>
                <c:pt idx="985">
                  <c:v>164.5</c:v>
                </c:pt>
                <c:pt idx="986">
                  <c:v>164.66666666666652</c:v>
                </c:pt>
                <c:pt idx="987">
                  <c:v>164.83333333333368</c:v>
                </c:pt>
                <c:pt idx="988">
                  <c:v>165</c:v>
                </c:pt>
                <c:pt idx="989">
                  <c:v>165.16666666666652</c:v>
                </c:pt>
                <c:pt idx="990">
                  <c:v>165.33333333333368</c:v>
                </c:pt>
                <c:pt idx="991">
                  <c:v>165.5</c:v>
                </c:pt>
                <c:pt idx="992">
                  <c:v>165.66666666666652</c:v>
                </c:pt>
                <c:pt idx="993">
                  <c:v>165.83333333333368</c:v>
                </c:pt>
                <c:pt idx="994">
                  <c:v>166</c:v>
                </c:pt>
                <c:pt idx="995">
                  <c:v>166.16666666666652</c:v>
                </c:pt>
                <c:pt idx="996">
                  <c:v>166.33333333333368</c:v>
                </c:pt>
                <c:pt idx="997">
                  <c:v>166.5</c:v>
                </c:pt>
                <c:pt idx="998">
                  <c:v>166.66666666666652</c:v>
                </c:pt>
                <c:pt idx="999">
                  <c:v>166.83333333333368</c:v>
                </c:pt>
                <c:pt idx="1000">
                  <c:v>167</c:v>
                </c:pt>
                <c:pt idx="1001">
                  <c:v>167.16666666666652</c:v>
                </c:pt>
                <c:pt idx="1002">
                  <c:v>167.33333333333368</c:v>
                </c:pt>
                <c:pt idx="1003">
                  <c:v>167.5</c:v>
                </c:pt>
                <c:pt idx="1004">
                  <c:v>167.66666666666652</c:v>
                </c:pt>
                <c:pt idx="1005">
                  <c:v>167.83333333333368</c:v>
                </c:pt>
                <c:pt idx="1006">
                  <c:v>168</c:v>
                </c:pt>
                <c:pt idx="1007">
                  <c:v>168.16666666666652</c:v>
                </c:pt>
                <c:pt idx="1008">
                  <c:v>168.33333333333368</c:v>
                </c:pt>
                <c:pt idx="1009">
                  <c:v>168.5</c:v>
                </c:pt>
                <c:pt idx="1010">
                  <c:v>168.66666666666652</c:v>
                </c:pt>
                <c:pt idx="1011">
                  <c:v>168.83333333333368</c:v>
                </c:pt>
                <c:pt idx="1012">
                  <c:v>169</c:v>
                </c:pt>
                <c:pt idx="1013">
                  <c:v>169.16666666666652</c:v>
                </c:pt>
                <c:pt idx="1014">
                  <c:v>169.33333333333368</c:v>
                </c:pt>
                <c:pt idx="1015">
                  <c:v>169.5</c:v>
                </c:pt>
                <c:pt idx="1016">
                  <c:v>169.66666666666652</c:v>
                </c:pt>
                <c:pt idx="1017">
                  <c:v>169.83333333333368</c:v>
                </c:pt>
                <c:pt idx="1018">
                  <c:v>170</c:v>
                </c:pt>
                <c:pt idx="1019">
                  <c:v>170.16666666666652</c:v>
                </c:pt>
                <c:pt idx="1020">
                  <c:v>170.33333333333368</c:v>
                </c:pt>
                <c:pt idx="1021">
                  <c:v>170.5</c:v>
                </c:pt>
                <c:pt idx="1022">
                  <c:v>170.66666666666652</c:v>
                </c:pt>
                <c:pt idx="1023">
                  <c:v>170.83333333333368</c:v>
                </c:pt>
                <c:pt idx="1024">
                  <c:v>171</c:v>
                </c:pt>
                <c:pt idx="1025">
                  <c:v>171.16666666666652</c:v>
                </c:pt>
                <c:pt idx="1026">
                  <c:v>171.33333333333368</c:v>
                </c:pt>
                <c:pt idx="1027">
                  <c:v>171.5</c:v>
                </c:pt>
                <c:pt idx="1028">
                  <c:v>171.66666666666652</c:v>
                </c:pt>
                <c:pt idx="1029">
                  <c:v>171.83333333333368</c:v>
                </c:pt>
                <c:pt idx="1030">
                  <c:v>172</c:v>
                </c:pt>
                <c:pt idx="1031">
                  <c:v>172.16666666666652</c:v>
                </c:pt>
                <c:pt idx="1032">
                  <c:v>172.33333333333368</c:v>
                </c:pt>
                <c:pt idx="1033">
                  <c:v>172.5</c:v>
                </c:pt>
                <c:pt idx="1034">
                  <c:v>172.66666666666652</c:v>
                </c:pt>
                <c:pt idx="1035">
                  <c:v>172.83333333333368</c:v>
                </c:pt>
                <c:pt idx="1036">
                  <c:v>173</c:v>
                </c:pt>
                <c:pt idx="1037">
                  <c:v>173.16666666666652</c:v>
                </c:pt>
                <c:pt idx="1038">
                  <c:v>173.33333333333368</c:v>
                </c:pt>
                <c:pt idx="1039">
                  <c:v>173.5</c:v>
                </c:pt>
                <c:pt idx="1040">
                  <c:v>173.66666666666652</c:v>
                </c:pt>
                <c:pt idx="1041">
                  <c:v>173.83333333333368</c:v>
                </c:pt>
                <c:pt idx="1042">
                  <c:v>174</c:v>
                </c:pt>
                <c:pt idx="1043">
                  <c:v>174.16666666666652</c:v>
                </c:pt>
                <c:pt idx="1044">
                  <c:v>174.33333333333368</c:v>
                </c:pt>
                <c:pt idx="1045">
                  <c:v>174.5</c:v>
                </c:pt>
                <c:pt idx="1046">
                  <c:v>174.66666666666652</c:v>
                </c:pt>
                <c:pt idx="1047">
                  <c:v>174.83333333333368</c:v>
                </c:pt>
                <c:pt idx="1048">
                  <c:v>175</c:v>
                </c:pt>
                <c:pt idx="1049">
                  <c:v>175.16666666666652</c:v>
                </c:pt>
                <c:pt idx="1050">
                  <c:v>175.33333333333368</c:v>
                </c:pt>
                <c:pt idx="1051">
                  <c:v>175.5</c:v>
                </c:pt>
                <c:pt idx="1052">
                  <c:v>175.66666666666652</c:v>
                </c:pt>
                <c:pt idx="1053">
                  <c:v>175.83333333333368</c:v>
                </c:pt>
                <c:pt idx="1054">
                  <c:v>176</c:v>
                </c:pt>
                <c:pt idx="1055">
                  <c:v>176.16666666666652</c:v>
                </c:pt>
                <c:pt idx="1056">
                  <c:v>176.33333333333368</c:v>
                </c:pt>
                <c:pt idx="1057">
                  <c:v>176.5</c:v>
                </c:pt>
                <c:pt idx="1058">
                  <c:v>176.66666666666652</c:v>
                </c:pt>
                <c:pt idx="1059">
                  <c:v>176.83333333333368</c:v>
                </c:pt>
                <c:pt idx="1060">
                  <c:v>177</c:v>
                </c:pt>
                <c:pt idx="1061">
                  <c:v>177.16666666666652</c:v>
                </c:pt>
                <c:pt idx="1062">
                  <c:v>177.33333333333368</c:v>
                </c:pt>
                <c:pt idx="1063">
                  <c:v>177.5</c:v>
                </c:pt>
                <c:pt idx="1064">
                  <c:v>177.66666666666652</c:v>
                </c:pt>
                <c:pt idx="1065">
                  <c:v>177.83333333333368</c:v>
                </c:pt>
                <c:pt idx="1066">
                  <c:v>178</c:v>
                </c:pt>
                <c:pt idx="1067">
                  <c:v>178.16666666666652</c:v>
                </c:pt>
                <c:pt idx="1068">
                  <c:v>178.33333333333368</c:v>
                </c:pt>
                <c:pt idx="1069">
                  <c:v>178.5</c:v>
                </c:pt>
                <c:pt idx="1070">
                  <c:v>178.66666666666652</c:v>
                </c:pt>
                <c:pt idx="1071">
                  <c:v>178.83333333333368</c:v>
                </c:pt>
                <c:pt idx="1072">
                  <c:v>179</c:v>
                </c:pt>
                <c:pt idx="1073">
                  <c:v>179.16666666666652</c:v>
                </c:pt>
                <c:pt idx="1074">
                  <c:v>179.33333333333368</c:v>
                </c:pt>
                <c:pt idx="1075">
                  <c:v>179.5</c:v>
                </c:pt>
                <c:pt idx="1076">
                  <c:v>179.66666666666652</c:v>
                </c:pt>
                <c:pt idx="1077">
                  <c:v>179.83333333333368</c:v>
                </c:pt>
                <c:pt idx="1078">
                  <c:v>180</c:v>
                </c:pt>
                <c:pt idx="1079">
                  <c:v>180.16666666666652</c:v>
                </c:pt>
                <c:pt idx="1080">
                  <c:v>180.33333333333368</c:v>
                </c:pt>
                <c:pt idx="1081">
                  <c:v>180.5</c:v>
                </c:pt>
                <c:pt idx="1082">
                  <c:v>180.66666666666652</c:v>
                </c:pt>
                <c:pt idx="1083">
                  <c:v>180.83333333333368</c:v>
                </c:pt>
                <c:pt idx="1084">
                  <c:v>181</c:v>
                </c:pt>
                <c:pt idx="1085">
                  <c:v>181.16666666666652</c:v>
                </c:pt>
                <c:pt idx="1086">
                  <c:v>181.33333333333368</c:v>
                </c:pt>
                <c:pt idx="1087">
                  <c:v>181.5</c:v>
                </c:pt>
                <c:pt idx="1088">
                  <c:v>181.66666666666652</c:v>
                </c:pt>
                <c:pt idx="1089">
                  <c:v>181.83333333333368</c:v>
                </c:pt>
                <c:pt idx="1090">
                  <c:v>182</c:v>
                </c:pt>
                <c:pt idx="1091">
                  <c:v>182.16666666666652</c:v>
                </c:pt>
                <c:pt idx="1092">
                  <c:v>182.33333333333368</c:v>
                </c:pt>
                <c:pt idx="1093">
                  <c:v>182.5</c:v>
                </c:pt>
                <c:pt idx="1094">
                  <c:v>182.66666666666652</c:v>
                </c:pt>
                <c:pt idx="1095">
                  <c:v>182.83333333333368</c:v>
                </c:pt>
                <c:pt idx="1096">
                  <c:v>183</c:v>
                </c:pt>
                <c:pt idx="1097">
                  <c:v>183.16666666666652</c:v>
                </c:pt>
                <c:pt idx="1098">
                  <c:v>183.33333333333368</c:v>
                </c:pt>
                <c:pt idx="1099">
                  <c:v>183.5</c:v>
                </c:pt>
                <c:pt idx="1100">
                  <c:v>183.66666666666652</c:v>
                </c:pt>
                <c:pt idx="1101">
                  <c:v>183.83333333333368</c:v>
                </c:pt>
                <c:pt idx="1102">
                  <c:v>184</c:v>
                </c:pt>
                <c:pt idx="1103">
                  <c:v>184.16666666666652</c:v>
                </c:pt>
                <c:pt idx="1104">
                  <c:v>184.33333333333368</c:v>
                </c:pt>
                <c:pt idx="1105">
                  <c:v>184.5</c:v>
                </c:pt>
                <c:pt idx="1106">
                  <c:v>184.66666666666652</c:v>
                </c:pt>
                <c:pt idx="1107">
                  <c:v>184.83333333333368</c:v>
                </c:pt>
                <c:pt idx="1108">
                  <c:v>185</c:v>
                </c:pt>
                <c:pt idx="1109">
                  <c:v>185.16666666666652</c:v>
                </c:pt>
                <c:pt idx="1110">
                  <c:v>185.33333333333368</c:v>
                </c:pt>
                <c:pt idx="1111">
                  <c:v>185.5</c:v>
                </c:pt>
                <c:pt idx="1112">
                  <c:v>185.66666666666652</c:v>
                </c:pt>
                <c:pt idx="1113">
                  <c:v>185.83333333333368</c:v>
                </c:pt>
                <c:pt idx="1114">
                  <c:v>186</c:v>
                </c:pt>
                <c:pt idx="1115">
                  <c:v>186.16666666666652</c:v>
                </c:pt>
                <c:pt idx="1116">
                  <c:v>186.33333333333368</c:v>
                </c:pt>
                <c:pt idx="1117">
                  <c:v>186.5</c:v>
                </c:pt>
                <c:pt idx="1118">
                  <c:v>186.66666666666652</c:v>
                </c:pt>
                <c:pt idx="1119">
                  <c:v>186.83333333333368</c:v>
                </c:pt>
                <c:pt idx="1120">
                  <c:v>187</c:v>
                </c:pt>
                <c:pt idx="1121">
                  <c:v>187.16666666666652</c:v>
                </c:pt>
                <c:pt idx="1122">
                  <c:v>187.33333333333368</c:v>
                </c:pt>
                <c:pt idx="1123">
                  <c:v>187.5</c:v>
                </c:pt>
                <c:pt idx="1124">
                  <c:v>187.66666666666652</c:v>
                </c:pt>
                <c:pt idx="1125">
                  <c:v>187.83333333333368</c:v>
                </c:pt>
                <c:pt idx="1126">
                  <c:v>188</c:v>
                </c:pt>
                <c:pt idx="1127">
                  <c:v>188.16666666666652</c:v>
                </c:pt>
                <c:pt idx="1128">
                  <c:v>188.33333333333368</c:v>
                </c:pt>
                <c:pt idx="1129">
                  <c:v>188.5</c:v>
                </c:pt>
                <c:pt idx="1130">
                  <c:v>188.66666666666652</c:v>
                </c:pt>
                <c:pt idx="1131">
                  <c:v>188.83333333333368</c:v>
                </c:pt>
                <c:pt idx="1132">
                  <c:v>189</c:v>
                </c:pt>
                <c:pt idx="1133">
                  <c:v>189.16666666666652</c:v>
                </c:pt>
                <c:pt idx="1134">
                  <c:v>189.33333333333368</c:v>
                </c:pt>
                <c:pt idx="1135">
                  <c:v>189.5</c:v>
                </c:pt>
                <c:pt idx="1136">
                  <c:v>189.66666666666652</c:v>
                </c:pt>
                <c:pt idx="1137">
                  <c:v>189.83333333333368</c:v>
                </c:pt>
                <c:pt idx="1138">
                  <c:v>190</c:v>
                </c:pt>
                <c:pt idx="1139">
                  <c:v>190.16666666666652</c:v>
                </c:pt>
                <c:pt idx="1140">
                  <c:v>190.33333333333368</c:v>
                </c:pt>
                <c:pt idx="1141">
                  <c:v>190.5</c:v>
                </c:pt>
                <c:pt idx="1142">
                  <c:v>190.66666666666652</c:v>
                </c:pt>
                <c:pt idx="1143">
                  <c:v>190.83333333333368</c:v>
                </c:pt>
                <c:pt idx="1144">
                  <c:v>191</c:v>
                </c:pt>
                <c:pt idx="1145">
                  <c:v>191.16666666666652</c:v>
                </c:pt>
                <c:pt idx="1146">
                  <c:v>191.33333333333368</c:v>
                </c:pt>
                <c:pt idx="1147">
                  <c:v>191.5</c:v>
                </c:pt>
                <c:pt idx="1148">
                  <c:v>191.66666666666652</c:v>
                </c:pt>
                <c:pt idx="1149">
                  <c:v>191.83333333333368</c:v>
                </c:pt>
                <c:pt idx="1150">
                  <c:v>192</c:v>
                </c:pt>
                <c:pt idx="1151">
                  <c:v>192.16666666666652</c:v>
                </c:pt>
                <c:pt idx="1152">
                  <c:v>192.33333333333368</c:v>
                </c:pt>
                <c:pt idx="1153">
                  <c:v>192.5</c:v>
                </c:pt>
                <c:pt idx="1154">
                  <c:v>192.66666666666652</c:v>
                </c:pt>
                <c:pt idx="1155">
                  <c:v>192.83333333333368</c:v>
                </c:pt>
                <c:pt idx="1156">
                  <c:v>193</c:v>
                </c:pt>
                <c:pt idx="1157">
                  <c:v>193.16666666666652</c:v>
                </c:pt>
                <c:pt idx="1158">
                  <c:v>193.33333333333368</c:v>
                </c:pt>
                <c:pt idx="1159">
                  <c:v>193.5</c:v>
                </c:pt>
                <c:pt idx="1160">
                  <c:v>193.66666666666652</c:v>
                </c:pt>
                <c:pt idx="1161">
                  <c:v>193.83333333333368</c:v>
                </c:pt>
                <c:pt idx="1162">
                  <c:v>194</c:v>
                </c:pt>
                <c:pt idx="1163">
                  <c:v>194.16666666666652</c:v>
                </c:pt>
                <c:pt idx="1164">
                  <c:v>194.33333333333368</c:v>
                </c:pt>
                <c:pt idx="1165">
                  <c:v>194.5</c:v>
                </c:pt>
                <c:pt idx="1166">
                  <c:v>194.66666666666652</c:v>
                </c:pt>
                <c:pt idx="1167">
                  <c:v>194.83333333333368</c:v>
                </c:pt>
                <c:pt idx="1168">
                  <c:v>195</c:v>
                </c:pt>
                <c:pt idx="1169">
                  <c:v>195.16666666666652</c:v>
                </c:pt>
                <c:pt idx="1170">
                  <c:v>195.33333333333368</c:v>
                </c:pt>
                <c:pt idx="1171">
                  <c:v>195.5</c:v>
                </c:pt>
                <c:pt idx="1172">
                  <c:v>195.66666666666652</c:v>
                </c:pt>
                <c:pt idx="1173">
                  <c:v>195.83333333333368</c:v>
                </c:pt>
                <c:pt idx="1174">
                  <c:v>196</c:v>
                </c:pt>
                <c:pt idx="1175">
                  <c:v>196.16666666666652</c:v>
                </c:pt>
                <c:pt idx="1176">
                  <c:v>196.33333333333368</c:v>
                </c:pt>
                <c:pt idx="1177">
                  <c:v>196.5</c:v>
                </c:pt>
                <c:pt idx="1178">
                  <c:v>196.66666666666652</c:v>
                </c:pt>
                <c:pt idx="1179">
                  <c:v>196.83333333333368</c:v>
                </c:pt>
                <c:pt idx="1180">
                  <c:v>197</c:v>
                </c:pt>
                <c:pt idx="1181">
                  <c:v>197.16666666666652</c:v>
                </c:pt>
                <c:pt idx="1182">
                  <c:v>197.33333333333368</c:v>
                </c:pt>
                <c:pt idx="1183">
                  <c:v>197.5</c:v>
                </c:pt>
                <c:pt idx="1184">
                  <c:v>197.66666666666652</c:v>
                </c:pt>
                <c:pt idx="1185">
                  <c:v>197.83333333333368</c:v>
                </c:pt>
                <c:pt idx="1186">
                  <c:v>198</c:v>
                </c:pt>
                <c:pt idx="1187">
                  <c:v>198.16666666666652</c:v>
                </c:pt>
                <c:pt idx="1188">
                  <c:v>198.33333333333368</c:v>
                </c:pt>
                <c:pt idx="1189">
                  <c:v>198.5</c:v>
                </c:pt>
                <c:pt idx="1190">
                  <c:v>198.66666666666652</c:v>
                </c:pt>
                <c:pt idx="1191">
                  <c:v>198.83333333333368</c:v>
                </c:pt>
                <c:pt idx="1192">
                  <c:v>199</c:v>
                </c:pt>
                <c:pt idx="1193">
                  <c:v>199.16666666666652</c:v>
                </c:pt>
                <c:pt idx="1194">
                  <c:v>199.33333333333368</c:v>
                </c:pt>
                <c:pt idx="1195">
                  <c:v>199.5</c:v>
                </c:pt>
                <c:pt idx="1196">
                  <c:v>199.66666666666652</c:v>
                </c:pt>
                <c:pt idx="1197">
                  <c:v>199.83333333333368</c:v>
                </c:pt>
                <c:pt idx="1198">
                  <c:v>200</c:v>
                </c:pt>
                <c:pt idx="1199">
                  <c:v>200.16666666666652</c:v>
                </c:pt>
                <c:pt idx="1200">
                  <c:v>200.33333333333368</c:v>
                </c:pt>
                <c:pt idx="1201">
                  <c:v>200.5</c:v>
                </c:pt>
                <c:pt idx="1202">
                  <c:v>200.66666666666652</c:v>
                </c:pt>
                <c:pt idx="1203">
                  <c:v>200.83333333333368</c:v>
                </c:pt>
                <c:pt idx="1204">
                  <c:v>201</c:v>
                </c:pt>
                <c:pt idx="1205">
                  <c:v>201.16666666666652</c:v>
                </c:pt>
                <c:pt idx="1206">
                  <c:v>201.33333333333368</c:v>
                </c:pt>
                <c:pt idx="1207">
                  <c:v>201.5</c:v>
                </c:pt>
                <c:pt idx="1208">
                  <c:v>201.66666666666652</c:v>
                </c:pt>
                <c:pt idx="1209">
                  <c:v>201.83333333333368</c:v>
                </c:pt>
                <c:pt idx="1210">
                  <c:v>202</c:v>
                </c:pt>
                <c:pt idx="1211">
                  <c:v>202.16666666666652</c:v>
                </c:pt>
                <c:pt idx="1212">
                  <c:v>202.33333333333368</c:v>
                </c:pt>
                <c:pt idx="1213">
                  <c:v>202.5</c:v>
                </c:pt>
                <c:pt idx="1214">
                  <c:v>202.66666666666652</c:v>
                </c:pt>
                <c:pt idx="1215">
                  <c:v>202.83333333333368</c:v>
                </c:pt>
                <c:pt idx="1216">
                  <c:v>203</c:v>
                </c:pt>
                <c:pt idx="1217">
                  <c:v>203.16666666666652</c:v>
                </c:pt>
                <c:pt idx="1218">
                  <c:v>203.33333333333368</c:v>
                </c:pt>
                <c:pt idx="1219">
                  <c:v>203.5</c:v>
                </c:pt>
                <c:pt idx="1220">
                  <c:v>203.66666666666652</c:v>
                </c:pt>
                <c:pt idx="1221">
                  <c:v>203.83333333333368</c:v>
                </c:pt>
                <c:pt idx="1222">
                  <c:v>204</c:v>
                </c:pt>
                <c:pt idx="1223">
                  <c:v>204.16666666666652</c:v>
                </c:pt>
                <c:pt idx="1224">
                  <c:v>204.33333333333368</c:v>
                </c:pt>
                <c:pt idx="1225">
                  <c:v>204.5</c:v>
                </c:pt>
                <c:pt idx="1226">
                  <c:v>204.66666666666652</c:v>
                </c:pt>
                <c:pt idx="1227">
                  <c:v>204.83333333333368</c:v>
                </c:pt>
                <c:pt idx="1228">
                  <c:v>205</c:v>
                </c:pt>
                <c:pt idx="1229">
                  <c:v>205.16666666666652</c:v>
                </c:pt>
                <c:pt idx="1230">
                  <c:v>205.33333333333368</c:v>
                </c:pt>
                <c:pt idx="1231">
                  <c:v>205.5</c:v>
                </c:pt>
                <c:pt idx="1232">
                  <c:v>205.66666666666652</c:v>
                </c:pt>
                <c:pt idx="1233">
                  <c:v>205.83333333333368</c:v>
                </c:pt>
                <c:pt idx="1234">
                  <c:v>206</c:v>
                </c:pt>
                <c:pt idx="1235">
                  <c:v>206.16666666666652</c:v>
                </c:pt>
                <c:pt idx="1236">
                  <c:v>206.33333333333368</c:v>
                </c:pt>
                <c:pt idx="1237">
                  <c:v>206.5</c:v>
                </c:pt>
                <c:pt idx="1238">
                  <c:v>206.66666666666652</c:v>
                </c:pt>
                <c:pt idx="1239">
                  <c:v>206.83333333333368</c:v>
                </c:pt>
                <c:pt idx="1240">
                  <c:v>207</c:v>
                </c:pt>
                <c:pt idx="1241">
                  <c:v>207.16666666666652</c:v>
                </c:pt>
                <c:pt idx="1242">
                  <c:v>207.33333333333368</c:v>
                </c:pt>
                <c:pt idx="1243">
                  <c:v>207.5</c:v>
                </c:pt>
                <c:pt idx="1244">
                  <c:v>207.66666666666652</c:v>
                </c:pt>
                <c:pt idx="1245">
                  <c:v>207.83333333333368</c:v>
                </c:pt>
                <c:pt idx="1246">
                  <c:v>208</c:v>
                </c:pt>
                <c:pt idx="1247">
                  <c:v>208.16666666666652</c:v>
                </c:pt>
                <c:pt idx="1248">
                  <c:v>208.33333333333368</c:v>
                </c:pt>
                <c:pt idx="1249">
                  <c:v>208.5</c:v>
                </c:pt>
                <c:pt idx="1250">
                  <c:v>208.66666666666652</c:v>
                </c:pt>
                <c:pt idx="1251">
                  <c:v>208.83333333333368</c:v>
                </c:pt>
                <c:pt idx="1252">
                  <c:v>209</c:v>
                </c:pt>
                <c:pt idx="1253">
                  <c:v>209.16666666666652</c:v>
                </c:pt>
                <c:pt idx="1254">
                  <c:v>209.33333333333368</c:v>
                </c:pt>
                <c:pt idx="1255">
                  <c:v>209.5</c:v>
                </c:pt>
                <c:pt idx="1256">
                  <c:v>209.66666666666652</c:v>
                </c:pt>
                <c:pt idx="1257">
                  <c:v>209.83333333333368</c:v>
                </c:pt>
                <c:pt idx="1258">
                  <c:v>210</c:v>
                </c:pt>
                <c:pt idx="1259">
                  <c:v>210.16666666666652</c:v>
                </c:pt>
                <c:pt idx="1260">
                  <c:v>210.33333333333368</c:v>
                </c:pt>
                <c:pt idx="1261">
                  <c:v>210.5</c:v>
                </c:pt>
                <c:pt idx="1262">
                  <c:v>210.66666666666652</c:v>
                </c:pt>
                <c:pt idx="1263">
                  <c:v>210.83333333333368</c:v>
                </c:pt>
                <c:pt idx="1264">
                  <c:v>211</c:v>
                </c:pt>
                <c:pt idx="1265">
                  <c:v>211.16666666666652</c:v>
                </c:pt>
                <c:pt idx="1266">
                  <c:v>211.33333333333368</c:v>
                </c:pt>
                <c:pt idx="1267">
                  <c:v>211.5</c:v>
                </c:pt>
                <c:pt idx="1268">
                  <c:v>211.66666666666652</c:v>
                </c:pt>
                <c:pt idx="1269">
                  <c:v>211.83333333333368</c:v>
                </c:pt>
                <c:pt idx="1270">
                  <c:v>212</c:v>
                </c:pt>
                <c:pt idx="1271">
                  <c:v>212.16666666666652</c:v>
                </c:pt>
                <c:pt idx="1272">
                  <c:v>212.33333333333368</c:v>
                </c:pt>
                <c:pt idx="1273">
                  <c:v>212.5</c:v>
                </c:pt>
                <c:pt idx="1274">
                  <c:v>212.66666666666652</c:v>
                </c:pt>
                <c:pt idx="1275">
                  <c:v>212.83333333333368</c:v>
                </c:pt>
                <c:pt idx="1276">
                  <c:v>213</c:v>
                </c:pt>
                <c:pt idx="1277">
                  <c:v>213.16666666666652</c:v>
                </c:pt>
                <c:pt idx="1278">
                  <c:v>213.33333333333368</c:v>
                </c:pt>
                <c:pt idx="1279">
                  <c:v>213.5</c:v>
                </c:pt>
                <c:pt idx="1280">
                  <c:v>213.66666666666652</c:v>
                </c:pt>
                <c:pt idx="1281">
                  <c:v>213.83333333333368</c:v>
                </c:pt>
                <c:pt idx="1282">
                  <c:v>214</c:v>
                </c:pt>
                <c:pt idx="1283">
                  <c:v>214.16666666666652</c:v>
                </c:pt>
                <c:pt idx="1284">
                  <c:v>214.33333333333368</c:v>
                </c:pt>
                <c:pt idx="1285">
                  <c:v>214.5</c:v>
                </c:pt>
                <c:pt idx="1286">
                  <c:v>214.66666666666652</c:v>
                </c:pt>
                <c:pt idx="1287">
                  <c:v>214.83333333333368</c:v>
                </c:pt>
                <c:pt idx="1288">
                  <c:v>215</c:v>
                </c:pt>
                <c:pt idx="1289">
                  <c:v>215.16666666666652</c:v>
                </c:pt>
                <c:pt idx="1290">
                  <c:v>215.33333333333368</c:v>
                </c:pt>
                <c:pt idx="1291">
                  <c:v>215.5</c:v>
                </c:pt>
                <c:pt idx="1292">
                  <c:v>215.66666666666652</c:v>
                </c:pt>
                <c:pt idx="1293">
                  <c:v>215.83333333333368</c:v>
                </c:pt>
                <c:pt idx="1294">
                  <c:v>216</c:v>
                </c:pt>
                <c:pt idx="1295">
                  <c:v>216.16666666666652</c:v>
                </c:pt>
                <c:pt idx="1296">
                  <c:v>216.33333333333368</c:v>
                </c:pt>
                <c:pt idx="1297">
                  <c:v>216.5</c:v>
                </c:pt>
                <c:pt idx="1298">
                  <c:v>216.66666666666652</c:v>
                </c:pt>
                <c:pt idx="1299">
                  <c:v>216.83333333333368</c:v>
                </c:pt>
                <c:pt idx="1300">
                  <c:v>217</c:v>
                </c:pt>
                <c:pt idx="1301">
                  <c:v>217.16666666666652</c:v>
                </c:pt>
                <c:pt idx="1302">
                  <c:v>217.33333333333368</c:v>
                </c:pt>
                <c:pt idx="1303">
                  <c:v>217.5</c:v>
                </c:pt>
                <c:pt idx="1304">
                  <c:v>217.66666666666652</c:v>
                </c:pt>
                <c:pt idx="1305">
                  <c:v>217.83333333333368</c:v>
                </c:pt>
                <c:pt idx="1306">
                  <c:v>218</c:v>
                </c:pt>
                <c:pt idx="1307">
                  <c:v>218.16666666666652</c:v>
                </c:pt>
                <c:pt idx="1308">
                  <c:v>218.33333333333368</c:v>
                </c:pt>
                <c:pt idx="1309">
                  <c:v>218.5</c:v>
                </c:pt>
                <c:pt idx="1310">
                  <c:v>218.66666666666652</c:v>
                </c:pt>
                <c:pt idx="1311">
                  <c:v>218.83333333333368</c:v>
                </c:pt>
                <c:pt idx="1312">
                  <c:v>219</c:v>
                </c:pt>
                <c:pt idx="1313">
                  <c:v>219.16666666666652</c:v>
                </c:pt>
                <c:pt idx="1314">
                  <c:v>219.33333333333368</c:v>
                </c:pt>
                <c:pt idx="1315">
                  <c:v>219.5</c:v>
                </c:pt>
                <c:pt idx="1316">
                  <c:v>219.66666666666652</c:v>
                </c:pt>
                <c:pt idx="1317">
                  <c:v>219.83333333333368</c:v>
                </c:pt>
                <c:pt idx="1318">
                  <c:v>220</c:v>
                </c:pt>
                <c:pt idx="1319">
                  <c:v>220.16666666666652</c:v>
                </c:pt>
                <c:pt idx="1320">
                  <c:v>220.33333333333368</c:v>
                </c:pt>
                <c:pt idx="1321">
                  <c:v>220.5</c:v>
                </c:pt>
                <c:pt idx="1322">
                  <c:v>220.66666666666652</c:v>
                </c:pt>
                <c:pt idx="1323">
                  <c:v>220.83333333333368</c:v>
                </c:pt>
                <c:pt idx="1324">
                  <c:v>221</c:v>
                </c:pt>
                <c:pt idx="1325">
                  <c:v>221.16666666666652</c:v>
                </c:pt>
                <c:pt idx="1326">
                  <c:v>221.33333333333368</c:v>
                </c:pt>
                <c:pt idx="1327">
                  <c:v>221.5</c:v>
                </c:pt>
                <c:pt idx="1328">
                  <c:v>221.66666666666652</c:v>
                </c:pt>
                <c:pt idx="1329">
                  <c:v>221.83333333333368</c:v>
                </c:pt>
                <c:pt idx="1330">
                  <c:v>222</c:v>
                </c:pt>
                <c:pt idx="1331">
                  <c:v>222.16666666666652</c:v>
                </c:pt>
                <c:pt idx="1332">
                  <c:v>222.33333333333368</c:v>
                </c:pt>
                <c:pt idx="1333">
                  <c:v>222.5</c:v>
                </c:pt>
                <c:pt idx="1334">
                  <c:v>222.66666666666652</c:v>
                </c:pt>
                <c:pt idx="1335">
                  <c:v>222.83333333333368</c:v>
                </c:pt>
                <c:pt idx="1336">
                  <c:v>223</c:v>
                </c:pt>
                <c:pt idx="1337">
                  <c:v>223.16666666666652</c:v>
                </c:pt>
                <c:pt idx="1338">
                  <c:v>223.33333333333368</c:v>
                </c:pt>
                <c:pt idx="1339">
                  <c:v>223.5</c:v>
                </c:pt>
                <c:pt idx="1340">
                  <c:v>223.66666666666652</c:v>
                </c:pt>
                <c:pt idx="1341">
                  <c:v>223.83333333333368</c:v>
                </c:pt>
                <c:pt idx="1342">
                  <c:v>224</c:v>
                </c:pt>
                <c:pt idx="1343">
                  <c:v>224.16666666666652</c:v>
                </c:pt>
                <c:pt idx="1344">
                  <c:v>224.33333333333368</c:v>
                </c:pt>
                <c:pt idx="1345">
                  <c:v>224.5</c:v>
                </c:pt>
                <c:pt idx="1346">
                  <c:v>224.66666666666652</c:v>
                </c:pt>
                <c:pt idx="1347">
                  <c:v>224.83333333333368</c:v>
                </c:pt>
                <c:pt idx="1348">
                  <c:v>225</c:v>
                </c:pt>
                <c:pt idx="1349">
                  <c:v>225.16666666666652</c:v>
                </c:pt>
                <c:pt idx="1350">
                  <c:v>225.33333333333368</c:v>
                </c:pt>
                <c:pt idx="1351">
                  <c:v>225.5</c:v>
                </c:pt>
                <c:pt idx="1352">
                  <c:v>225.66666666666652</c:v>
                </c:pt>
                <c:pt idx="1353">
                  <c:v>225.83333333333368</c:v>
                </c:pt>
                <c:pt idx="1354">
                  <c:v>226</c:v>
                </c:pt>
                <c:pt idx="1355">
                  <c:v>226.16666666666652</c:v>
                </c:pt>
                <c:pt idx="1356">
                  <c:v>226.33333333333368</c:v>
                </c:pt>
                <c:pt idx="1357">
                  <c:v>226.5</c:v>
                </c:pt>
                <c:pt idx="1358">
                  <c:v>226.66666666666652</c:v>
                </c:pt>
                <c:pt idx="1359">
                  <c:v>226.83333333333368</c:v>
                </c:pt>
                <c:pt idx="1360">
                  <c:v>227</c:v>
                </c:pt>
                <c:pt idx="1361">
                  <c:v>227.16666666666652</c:v>
                </c:pt>
                <c:pt idx="1362">
                  <c:v>227.33333333333368</c:v>
                </c:pt>
                <c:pt idx="1363">
                  <c:v>227.5</c:v>
                </c:pt>
                <c:pt idx="1364">
                  <c:v>227.66666666666652</c:v>
                </c:pt>
                <c:pt idx="1365">
                  <c:v>227.83333333333368</c:v>
                </c:pt>
                <c:pt idx="1366">
                  <c:v>228</c:v>
                </c:pt>
                <c:pt idx="1367">
                  <c:v>228.16666666666652</c:v>
                </c:pt>
                <c:pt idx="1368">
                  <c:v>228.33333333333368</c:v>
                </c:pt>
                <c:pt idx="1369">
                  <c:v>228.5</c:v>
                </c:pt>
                <c:pt idx="1370">
                  <c:v>228.66666666666652</c:v>
                </c:pt>
                <c:pt idx="1371">
                  <c:v>228.83333333333368</c:v>
                </c:pt>
                <c:pt idx="1372">
                  <c:v>229</c:v>
                </c:pt>
                <c:pt idx="1373">
                  <c:v>229.16666666666652</c:v>
                </c:pt>
                <c:pt idx="1374">
                  <c:v>229.33333333333368</c:v>
                </c:pt>
                <c:pt idx="1375">
                  <c:v>229.5</c:v>
                </c:pt>
                <c:pt idx="1376">
                  <c:v>229.66666666666652</c:v>
                </c:pt>
                <c:pt idx="1377">
                  <c:v>229.83333333333368</c:v>
                </c:pt>
                <c:pt idx="1378">
                  <c:v>230</c:v>
                </c:pt>
                <c:pt idx="1379">
                  <c:v>230.16666666666652</c:v>
                </c:pt>
                <c:pt idx="1380">
                  <c:v>230.33333333333368</c:v>
                </c:pt>
                <c:pt idx="1381">
                  <c:v>230.5</c:v>
                </c:pt>
                <c:pt idx="1382">
                  <c:v>230.66666666666652</c:v>
                </c:pt>
                <c:pt idx="1383">
                  <c:v>230.83333333333368</c:v>
                </c:pt>
                <c:pt idx="1384">
                  <c:v>231</c:v>
                </c:pt>
                <c:pt idx="1385">
                  <c:v>231.16666666666652</c:v>
                </c:pt>
                <c:pt idx="1386">
                  <c:v>231.33333333333368</c:v>
                </c:pt>
                <c:pt idx="1387">
                  <c:v>231.5</c:v>
                </c:pt>
                <c:pt idx="1388">
                  <c:v>231.66666666666652</c:v>
                </c:pt>
                <c:pt idx="1389">
                  <c:v>231.83333333333368</c:v>
                </c:pt>
                <c:pt idx="1390">
                  <c:v>232</c:v>
                </c:pt>
                <c:pt idx="1391">
                  <c:v>232.16666666666652</c:v>
                </c:pt>
                <c:pt idx="1392">
                  <c:v>232.33333333333368</c:v>
                </c:pt>
                <c:pt idx="1393">
                  <c:v>232.5</c:v>
                </c:pt>
                <c:pt idx="1394">
                  <c:v>232.66666666666652</c:v>
                </c:pt>
                <c:pt idx="1395">
                  <c:v>232.83333333333368</c:v>
                </c:pt>
                <c:pt idx="1396">
                  <c:v>233</c:v>
                </c:pt>
                <c:pt idx="1397">
                  <c:v>233.16666666666652</c:v>
                </c:pt>
                <c:pt idx="1398">
                  <c:v>233.33333333333368</c:v>
                </c:pt>
                <c:pt idx="1399">
                  <c:v>233.5</c:v>
                </c:pt>
                <c:pt idx="1400">
                  <c:v>233.66666666666652</c:v>
                </c:pt>
                <c:pt idx="1401">
                  <c:v>233.83333333333368</c:v>
                </c:pt>
                <c:pt idx="1402">
                  <c:v>234</c:v>
                </c:pt>
                <c:pt idx="1403">
                  <c:v>234.16666666666652</c:v>
                </c:pt>
                <c:pt idx="1404">
                  <c:v>234.33333333333368</c:v>
                </c:pt>
                <c:pt idx="1405">
                  <c:v>234.5</c:v>
                </c:pt>
                <c:pt idx="1406">
                  <c:v>234.66666666666652</c:v>
                </c:pt>
                <c:pt idx="1407">
                  <c:v>234.83333333333368</c:v>
                </c:pt>
                <c:pt idx="1408">
                  <c:v>235</c:v>
                </c:pt>
                <c:pt idx="1409">
                  <c:v>235.16666666666652</c:v>
                </c:pt>
                <c:pt idx="1410">
                  <c:v>235.33333333333368</c:v>
                </c:pt>
                <c:pt idx="1411">
                  <c:v>235.5</c:v>
                </c:pt>
                <c:pt idx="1412">
                  <c:v>235.66666666666652</c:v>
                </c:pt>
                <c:pt idx="1413">
                  <c:v>235.83333333333368</c:v>
                </c:pt>
                <c:pt idx="1414">
                  <c:v>236</c:v>
                </c:pt>
                <c:pt idx="1415">
                  <c:v>236.16666666666652</c:v>
                </c:pt>
                <c:pt idx="1416">
                  <c:v>236.33333333333368</c:v>
                </c:pt>
                <c:pt idx="1417">
                  <c:v>236.5</c:v>
                </c:pt>
                <c:pt idx="1418">
                  <c:v>236.66666666666652</c:v>
                </c:pt>
                <c:pt idx="1419">
                  <c:v>236.83333333333368</c:v>
                </c:pt>
                <c:pt idx="1420">
                  <c:v>237</c:v>
                </c:pt>
                <c:pt idx="1421">
                  <c:v>237.16666666666652</c:v>
                </c:pt>
                <c:pt idx="1422">
                  <c:v>237.33333333333368</c:v>
                </c:pt>
                <c:pt idx="1423">
                  <c:v>237.5</c:v>
                </c:pt>
                <c:pt idx="1424">
                  <c:v>237.66666666666652</c:v>
                </c:pt>
                <c:pt idx="1425">
                  <c:v>237.83333333333368</c:v>
                </c:pt>
                <c:pt idx="1426">
                  <c:v>238</c:v>
                </c:pt>
                <c:pt idx="1427">
                  <c:v>238.16666666666652</c:v>
                </c:pt>
                <c:pt idx="1428">
                  <c:v>238.33333333333368</c:v>
                </c:pt>
                <c:pt idx="1429">
                  <c:v>238.5</c:v>
                </c:pt>
                <c:pt idx="1430">
                  <c:v>238.66666666666652</c:v>
                </c:pt>
                <c:pt idx="1431">
                  <c:v>238.83333333333368</c:v>
                </c:pt>
                <c:pt idx="1432">
                  <c:v>239</c:v>
                </c:pt>
                <c:pt idx="1433">
                  <c:v>239.16666666666652</c:v>
                </c:pt>
                <c:pt idx="1434">
                  <c:v>239.33333333333368</c:v>
                </c:pt>
                <c:pt idx="1435">
                  <c:v>239.5</c:v>
                </c:pt>
                <c:pt idx="1436">
                  <c:v>239.66666666666652</c:v>
                </c:pt>
                <c:pt idx="1437">
                  <c:v>239.83333333333368</c:v>
                </c:pt>
                <c:pt idx="1438">
                  <c:v>240</c:v>
                </c:pt>
                <c:pt idx="1439">
                  <c:v>240.16666666666652</c:v>
                </c:pt>
                <c:pt idx="1440">
                  <c:v>240.33333333333368</c:v>
                </c:pt>
                <c:pt idx="1441">
                  <c:v>240.5</c:v>
                </c:pt>
                <c:pt idx="1442">
                  <c:v>240.66666666666652</c:v>
                </c:pt>
                <c:pt idx="1443">
                  <c:v>240.83333333333368</c:v>
                </c:pt>
                <c:pt idx="1444">
                  <c:v>241</c:v>
                </c:pt>
                <c:pt idx="1445">
                  <c:v>241.16666666666652</c:v>
                </c:pt>
                <c:pt idx="1446">
                  <c:v>241.33333333333368</c:v>
                </c:pt>
                <c:pt idx="1447">
                  <c:v>241.5</c:v>
                </c:pt>
                <c:pt idx="1448">
                  <c:v>241.66666666666652</c:v>
                </c:pt>
                <c:pt idx="1449">
                  <c:v>241.83333333333368</c:v>
                </c:pt>
                <c:pt idx="1450">
                  <c:v>242</c:v>
                </c:pt>
                <c:pt idx="1451">
                  <c:v>242.16666666666652</c:v>
                </c:pt>
                <c:pt idx="1452">
                  <c:v>242.33333333333368</c:v>
                </c:pt>
                <c:pt idx="1453">
                  <c:v>242.5</c:v>
                </c:pt>
                <c:pt idx="1454">
                  <c:v>242.66666666666652</c:v>
                </c:pt>
                <c:pt idx="1455">
                  <c:v>242.83333333333368</c:v>
                </c:pt>
                <c:pt idx="1456">
                  <c:v>243</c:v>
                </c:pt>
                <c:pt idx="1457">
                  <c:v>243.16666666666652</c:v>
                </c:pt>
                <c:pt idx="1458">
                  <c:v>243.33333333333368</c:v>
                </c:pt>
                <c:pt idx="1459">
                  <c:v>243.5</c:v>
                </c:pt>
                <c:pt idx="1460">
                  <c:v>243.66666666666652</c:v>
                </c:pt>
                <c:pt idx="1461">
                  <c:v>243.83333333333368</c:v>
                </c:pt>
                <c:pt idx="1462">
                  <c:v>244</c:v>
                </c:pt>
                <c:pt idx="1463">
                  <c:v>244.16666666666652</c:v>
                </c:pt>
                <c:pt idx="1464">
                  <c:v>244.33333333333368</c:v>
                </c:pt>
                <c:pt idx="1465">
                  <c:v>244.5</c:v>
                </c:pt>
                <c:pt idx="1466">
                  <c:v>244.66666666666652</c:v>
                </c:pt>
                <c:pt idx="1467">
                  <c:v>244.83333333333368</c:v>
                </c:pt>
                <c:pt idx="1468">
                  <c:v>245</c:v>
                </c:pt>
                <c:pt idx="1469">
                  <c:v>245.16666666666652</c:v>
                </c:pt>
                <c:pt idx="1470">
                  <c:v>245.33333333333368</c:v>
                </c:pt>
                <c:pt idx="1471">
                  <c:v>245.5</c:v>
                </c:pt>
                <c:pt idx="1472">
                  <c:v>245.66666666666652</c:v>
                </c:pt>
                <c:pt idx="1473">
                  <c:v>245.83333333333368</c:v>
                </c:pt>
                <c:pt idx="1474">
                  <c:v>246</c:v>
                </c:pt>
                <c:pt idx="1475">
                  <c:v>246.16666666666652</c:v>
                </c:pt>
                <c:pt idx="1476">
                  <c:v>246.33333333333368</c:v>
                </c:pt>
                <c:pt idx="1477">
                  <c:v>246.5</c:v>
                </c:pt>
                <c:pt idx="1478">
                  <c:v>246.66666666666652</c:v>
                </c:pt>
                <c:pt idx="1479">
                  <c:v>246.83333333333368</c:v>
                </c:pt>
                <c:pt idx="1480">
                  <c:v>247</c:v>
                </c:pt>
                <c:pt idx="1481">
                  <c:v>247.16666666666652</c:v>
                </c:pt>
                <c:pt idx="1482">
                  <c:v>247.33333333333368</c:v>
                </c:pt>
                <c:pt idx="1483">
                  <c:v>247.5</c:v>
                </c:pt>
                <c:pt idx="1484">
                  <c:v>247.66666666666652</c:v>
                </c:pt>
                <c:pt idx="1485">
                  <c:v>247.83333333333368</c:v>
                </c:pt>
                <c:pt idx="1486">
                  <c:v>248</c:v>
                </c:pt>
                <c:pt idx="1487">
                  <c:v>248.16666666666652</c:v>
                </c:pt>
                <c:pt idx="1488">
                  <c:v>248.33333333333368</c:v>
                </c:pt>
                <c:pt idx="1489">
                  <c:v>248.5</c:v>
                </c:pt>
                <c:pt idx="1490">
                  <c:v>248.66666666666652</c:v>
                </c:pt>
                <c:pt idx="1491">
                  <c:v>248.83333333333368</c:v>
                </c:pt>
                <c:pt idx="1492">
                  <c:v>249</c:v>
                </c:pt>
                <c:pt idx="1493">
                  <c:v>249.16666666666652</c:v>
                </c:pt>
                <c:pt idx="1494">
                  <c:v>249.33333333333368</c:v>
                </c:pt>
                <c:pt idx="1495">
                  <c:v>249.5</c:v>
                </c:pt>
                <c:pt idx="1496">
                  <c:v>249.66666666666652</c:v>
                </c:pt>
                <c:pt idx="1497">
                  <c:v>249.83333333333368</c:v>
                </c:pt>
                <c:pt idx="1498">
                  <c:v>250</c:v>
                </c:pt>
                <c:pt idx="1499">
                  <c:v>250.16666666666652</c:v>
                </c:pt>
                <c:pt idx="1500">
                  <c:v>250.33333333333368</c:v>
                </c:pt>
                <c:pt idx="1501">
                  <c:v>250.5</c:v>
                </c:pt>
                <c:pt idx="1502">
                  <c:v>250.66666666666652</c:v>
                </c:pt>
                <c:pt idx="1503">
                  <c:v>250.83333333333368</c:v>
                </c:pt>
                <c:pt idx="1504">
                  <c:v>251</c:v>
                </c:pt>
                <c:pt idx="1505">
                  <c:v>251.16666666666652</c:v>
                </c:pt>
                <c:pt idx="1506">
                  <c:v>251.33333333333368</c:v>
                </c:pt>
                <c:pt idx="1507">
                  <c:v>251.5</c:v>
                </c:pt>
                <c:pt idx="1508">
                  <c:v>251.66666666666652</c:v>
                </c:pt>
                <c:pt idx="1509">
                  <c:v>251.83333333333368</c:v>
                </c:pt>
                <c:pt idx="1510">
                  <c:v>252</c:v>
                </c:pt>
                <c:pt idx="1511">
                  <c:v>252.16666666666652</c:v>
                </c:pt>
                <c:pt idx="1512">
                  <c:v>252.33333333333368</c:v>
                </c:pt>
                <c:pt idx="1513">
                  <c:v>252.5</c:v>
                </c:pt>
                <c:pt idx="1514">
                  <c:v>252.66666666666652</c:v>
                </c:pt>
                <c:pt idx="1515">
                  <c:v>252.83333333333368</c:v>
                </c:pt>
                <c:pt idx="1516">
                  <c:v>253</c:v>
                </c:pt>
                <c:pt idx="1517">
                  <c:v>253.16666666666652</c:v>
                </c:pt>
                <c:pt idx="1518">
                  <c:v>253.33333333333368</c:v>
                </c:pt>
                <c:pt idx="1519">
                  <c:v>253.5</c:v>
                </c:pt>
                <c:pt idx="1520">
                  <c:v>253.66666666666652</c:v>
                </c:pt>
                <c:pt idx="1521">
                  <c:v>253.83333333333368</c:v>
                </c:pt>
                <c:pt idx="1522">
                  <c:v>254</c:v>
                </c:pt>
                <c:pt idx="1523">
                  <c:v>254.16666666666652</c:v>
                </c:pt>
                <c:pt idx="1524">
                  <c:v>254.33333333333368</c:v>
                </c:pt>
                <c:pt idx="1525">
                  <c:v>254.5</c:v>
                </c:pt>
                <c:pt idx="1526">
                  <c:v>254.66666666666652</c:v>
                </c:pt>
                <c:pt idx="1527">
                  <c:v>254.83333333333368</c:v>
                </c:pt>
                <c:pt idx="1528">
                  <c:v>255</c:v>
                </c:pt>
                <c:pt idx="1529">
                  <c:v>255.16666666666652</c:v>
                </c:pt>
                <c:pt idx="1530">
                  <c:v>255.33333333333368</c:v>
                </c:pt>
                <c:pt idx="1531">
                  <c:v>255.5</c:v>
                </c:pt>
                <c:pt idx="1532">
                  <c:v>255.66666666666652</c:v>
                </c:pt>
                <c:pt idx="1533">
                  <c:v>255.83333333333368</c:v>
                </c:pt>
                <c:pt idx="1534">
                  <c:v>256</c:v>
                </c:pt>
                <c:pt idx="1535">
                  <c:v>256.16666666666708</c:v>
                </c:pt>
                <c:pt idx="1536">
                  <c:v>256.33333333333331</c:v>
                </c:pt>
                <c:pt idx="1537">
                  <c:v>256.5</c:v>
                </c:pt>
                <c:pt idx="1538">
                  <c:v>256.66666666666708</c:v>
                </c:pt>
                <c:pt idx="1539">
                  <c:v>256.83333333333331</c:v>
                </c:pt>
                <c:pt idx="1540">
                  <c:v>257</c:v>
                </c:pt>
                <c:pt idx="1541">
                  <c:v>257.16666666666708</c:v>
                </c:pt>
                <c:pt idx="1542">
                  <c:v>257.33333333333331</c:v>
                </c:pt>
                <c:pt idx="1543">
                  <c:v>257.5</c:v>
                </c:pt>
                <c:pt idx="1544">
                  <c:v>257.66666666666708</c:v>
                </c:pt>
                <c:pt idx="1545">
                  <c:v>257.83333333333331</c:v>
                </c:pt>
                <c:pt idx="1546">
                  <c:v>258</c:v>
                </c:pt>
                <c:pt idx="1547">
                  <c:v>258.16666666666708</c:v>
                </c:pt>
                <c:pt idx="1548">
                  <c:v>258.33333333333331</c:v>
                </c:pt>
                <c:pt idx="1549">
                  <c:v>258.5</c:v>
                </c:pt>
                <c:pt idx="1550">
                  <c:v>258.66666666666708</c:v>
                </c:pt>
                <c:pt idx="1551">
                  <c:v>258.83333333333331</c:v>
                </c:pt>
                <c:pt idx="1552">
                  <c:v>259</c:v>
                </c:pt>
                <c:pt idx="1553">
                  <c:v>259.16666666666708</c:v>
                </c:pt>
                <c:pt idx="1554">
                  <c:v>259.33333333333331</c:v>
                </c:pt>
                <c:pt idx="1555">
                  <c:v>259.5</c:v>
                </c:pt>
                <c:pt idx="1556">
                  <c:v>259.66666666666708</c:v>
                </c:pt>
                <c:pt idx="1557">
                  <c:v>259.83333333333331</c:v>
                </c:pt>
                <c:pt idx="1558">
                  <c:v>260</c:v>
                </c:pt>
                <c:pt idx="1559">
                  <c:v>260.16666666666708</c:v>
                </c:pt>
                <c:pt idx="1560">
                  <c:v>260.33333333333331</c:v>
                </c:pt>
                <c:pt idx="1561">
                  <c:v>260.5</c:v>
                </c:pt>
                <c:pt idx="1562">
                  <c:v>260.66666666666708</c:v>
                </c:pt>
                <c:pt idx="1563">
                  <c:v>260.83333333333331</c:v>
                </c:pt>
                <c:pt idx="1564">
                  <c:v>261</c:v>
                </c:pt>
                <c:pt idx="1565">
                  <c:v>261.16666666666708</c:v>
                </c:pt>
                <c:pt idx="1566">
                  <c:v>261.33333333333331</c:v>
                </c:pt>
                <c:pt idx="1567">
                  <c:v>261.5</c:v>
                </c:pt>
                <c:pt idx="1568">
                  <c:v>261.66666666666708</c:v>
                </c:pt>
                <c:pt idx="1569">
                  <c:v>261.83333333333331</c:v>
                </c:pt>
                <c:pt idx="1570">
                  <c:v>262</c:v>
                </c:pt>
                <c:pt idx="1571">
                  <c:v>262.16666666666708</c:v>
                </c:pt>
                <c:pt idx="1572">
                  <c:v>262.33333333333331</c:v>
                </c:pt>
                <c:pt idx="1573">
                  <c:v>262.5</c:v>
                </c:pt>
                <c:pt idx="1574">
                  <c:v>262.66666666666708</c:v>
                </c:pt>
                <c:pt idx="1575">
                  <c:v>262.83333333333331</c:v>
                </c:pt>
                <c:pt idx="1576">
                  <c:v>263</c:v>
                </c:pt>
                <c:pt idx="1577">
                  <c:v>263.16666666666708</c:v>
                </c:pt>
                <c:pt idx="1578">
                  <c:v>263.33333333333331</c:v>
                </c:pt>
                <c:pt idx="1579">
                  <c:v>263.5</c:v>
                </c:pt>
                <c:pt idx="1580">
                  <c:v>263.66666666666708</c:v>
                </c:pt>
                <c:pt idx="1581">
                  <c:v>263.83333333333331</c:v>
                </c:pt>
                <c:pt idx="1582">
                  <c:v>264</c:v>
                </c:pt>
                <c:pt idx="1583">
                  <c:v>264.16666666666708</c:v>
                </c:pt>
                <c:pt idx="1584">
                  <c:v>264.33333333333331</c:v>
                </c:pt>
                <c:pt idx="1585">
                  <c:v>264.5</c:v>
                </c:pt>
                <c:pt idx="1586">
                  <c:v>264.66666666666708</c:v>
                </c:pt>
                <c:pt idx="1587">
                  <c:v>264.83333333333331</c:v>
                </c:pt>
                <c:pt idx="1588">
                  <c:v>265</c:v>
                </c:pt>
                <c:pt idx="1589">
                  <c:v>265.16666666666708</c:v>
                </c:pt>
                <c:pt idx="1590">
                  <c:v>265.33333333333331</c:v>
                </c:pt>
                <c:pt idx="1591">
                  <c:v>265.5</c:v>
                </c:pt>
                <c:pt idx="1592">
                  <c:v>265.66666666666708</c:v>
                </c:pt>
                <c:pt idx="1593">
                  <c:v>265.83333333333331</c:v>
                </c:pt>
                <c:pt idx="1594">
                  <c:v>266</c:v>
                </c:pt>
                <c:pt idx="1595">
                  <c:v>266.16666666666708</c:v>
                </c:pt>
                <c:pt idx="1596">
                  <c:v>266.33333333333331</c:v>
                </c:pt>
                <c:pt idx="1597">
                  <c:v>266.5</c:v>
                </c:pt>
                <c:pt idx="1598">
                  <c:v>266.66666666666708</c:v>
                </c:pt>
                <c:pt idx="1599">
                  <c:v>266.83333333333331</c:v>
                </c:pt>
                <c:pt idx="1600">
                  <c:v>267</c:v>
                </c:pt>
                <c:pt idx="1601">
                  <c:v>267.16666666666708</c:v>
                </c:pt>
                <c:pt idx="1602">
                  <c:v>267.33333333333331</c:v>
                </c:pt>
                <c:pt idx="1603">
                  <c:v>267.5</c:v>
                </c:pt>
                <c:pt idx="1604">
                  <c:v>267.66666666666708</c:v>
                </c:pt>
                <c:pt idx="1605">
                  <c:v>267.83333333333331</c:v>
                </c:pt>
                <c:pt idx="1606">
                  <c:v>268</c:v>
                </c:pt>
                <c:pt idx="1607">
                  <c:v>268.16666666666708</c:v>
                </c:pt>
                <c:pt idx="1608">
                  <c:v>268.33333333333331</c:v>
                </c:pt>
                <c:pt idx="1609">
                  <c:v>268.5</c:v>
                </c:pt>
                <c:pt idx="1610">
                  <c:v>268.66666666666708</c:v>
                </c:pt>
                <c:pt idx="1611">
                  <c:v>268.83333333333331</c:v>
                </c:pt>
                <c:pt idx="1612">
                  <c:v>269</c:v>
                </c:pt>
                <c:pt idx="1613">
                  <c:v>269.16666666666708</c:v>
                </c:pt>
                <c:pt idx="1614">
                  <c:v>269.33333333333331</c:v>
                </c:pt>
                <c:pt idx="1615">
                  <c:v>269.5</c:v>
                </c:pt>
                <c:pt idx="1616">
                  <c:v>269.66666666666708</c:v>
                </c:pt>
                <c:pt idx="1617">
                  <c:v>269.83333333333331</c:v>
                </c:pt>
                <c:pt idx="1618">
                  <c:v>270</c:v>
                </c:pt>
                <c:pt idx="1619">
                  <c:v>270.16666666666708</c:v>
                </c:pt>
                <c:pt idx="1620">
                  <c:v>270.33333333333331</c:v>
                </c:pt>
                <c:pt idx="1621">
                  <c:v>270.5</c:v>
                </c:pt>
                <c:pt idx="1622">
                  <c:v>270.66666666666708</c:v>
                </c:pt>
                <c:pt idx="1623">
                  <c:v>270.83333333333331</c:v>
                </c:pt>
                <c:pt idx="1624">
                  <c:v>271</c:v>
                </c:pt>
                <c:pt idx="1625">
                  <c:v>271.16666666666708</c:v>
                </c:pt>
                <c:pt idx="1626">
                  <c:v>271.33333333333331</c:v>
                </c:pt>
                <c:pt idx="1627">
                  <c:v>271.5</c:v>
                </c:pt>
                <c:pt idx="1628">
                  <c:v>271.66666666666708</c:v>
                </c:pt>
                <c:pt idx="1629">
                  <c:v>271.83333333333331</c:v>
                </c:pt>
                <c:pt idx="1630">
                  <c:v>272</c:v>
                </c:pt>
                <c:pt idx="1631">
                  <c:v>272.16666666666708</c:v>
                </c:pt>
                <c:pt idx="1632">
                  <c:v>272.33333333333331</c:v>
                </c:pt>
                <c:pt idx="1633">
                  <c:v>272.5</c:v>
                </c:pt>
                <c:pt idx="1634">
                  <c:v>272.66666666666708</c:v>
                </c:pt>
                <c:pt idx="1635">
                  <c:v>272.83333333333331</c:v>
                </c:pt>
                <c:pt idx="1636">
                  <c:v>273</c:v>
                </c:pt>
                <c:pt idx="1637">
                  <c:v>273.16666666666708</c:v>
                </c:pt>
                <c:pt idx="1638">
                  <c:v>273.33333333333331</c:v>
                </c:pt>
                <c:pt idx="1639">
                  <c:v>273.5</c:v>
                </c:pt>
                <c:pt idx="1640">
                  <c:v>273.66666666666708</c:v>
                </c:pt>
                <c:pt idx="1641">
                  <c:v>273.83333333333331</c:v>
                </c:pt>
                <c:pt idx="1642">
                  <c:v>274</c:v>
                </c:pt>
                <c:pt idx="1643">
                  <c:v>274.16666666666708</c:v>
                </c:pt>
                <c:pt idx="1644">
                  <c:v>274.33333333333331</c:v>
                </c:pt>
                <c:pt idx="1645">
                  <c:v>274.5</c:v>
                </c:pt>
                <c:pt idx="1646">
                  <c:v>274.66666666666708</c:v>
                </c:pt>
                <c:pt idx="1647">
                  <c:v>274.83333333333331</c:v>
                </c:pt>
                <c:pt idx="1648">
                  <c:v>275</c:v>
                </c:pt>
                <c:pt idx="1649">
                  <c:v>275.16666666666708</c:v>
                </c:pt>
                <c:pt idx="1650">
                  <c:v>275.33333333333331</c:v>
                </c:pt>
                <c:pt idx="1651">
                  <c:v>275.5</c:v>
                </c:pt>
                <c:pt idx="1652">
                  <c:v>275.66666666666708</c:v>
                </c:pt>
                <c:pt idx="1653">
                  <c:v>275.83333333333331</c:v>
                </c:pt>
                <c:pt idx="1654">
                  <c:v>276</c:v>
                </c:pt>
                <c:pt idx="1655">
                  <c:v>276.16666666666708</c:v>
                </c:pt>
                <c:pt idx="1656">
                  <c:v>276.33333333333331</c:v>
                </c:pt>
                <c:pt idx="1657">
                  <c:v>276.5</c:v>
                </c:pt>
                <c:pt idx="1658">
                  <c:v>276.66666666666708</c:v>
                </c:pt>
                <c:pt idx="1659">
                  <c:v>276.83333333333331</c:v>
                </c:pt>
                <c:pt idx="1660">
                  <c:v>277</c:v>
                </c:pt>
                <c:pt idx="1661">
                  <c:v>277.16666666666708</c:v>
                </c:pt>
                <c:pt idx="1662">
                  <c:v>277.33333333333331</c:v>
                </c:pt>
                <c:pt idx="1663">
                  <c:v>277.5</c:v>
                </c:pt>
                <c:pt idx="1664">
                  <c:v>277.66666666666708</c:v>
                </c:pt>
                <c:pt idx="1665">
                  <c:v>277.83333333333331</c:v>
                </c:pt>
                <c:pt idx="1666">
                  <c:v>278</c:v>
                </c:pt>
                <c:pt idx="1667">
                  <c:v>278.16666666666708</c:v>
                </c:pt>
                <c:pt idx="1668">
                  <c:v>278.33333333333331</c:v>
                </c:pt>
                <c:pt idx="1669">
                  <c:v>278.5</c:v>
                </c:pt>
                <c:pt idx="1670">
                  <c:v>278.66666666666708</c:v>
                </c:pt>
                <c:pt idx="1671">
                  <c:v>278.83333333333331</c:v>
                </c:pt>
                <c:pt idx="1672">
                  <c:v>279</c:v>
                </c:pt>
                <c:pt idx="1673">
                  <c:v>279.16666666666708</c:v>
                </c:pt>
                <c:pt idx="1674">
                  <c:v>279.33333333333331</c:v>
                </c:pt>
                <c:pt idx="1675">
                  <c:v>279.5</c:v>
                </c:pt>
                <c:pt idx="1676">
                  <c:v>279.66666666666708</c:v>
                </c:pt>
                <c:pt idx="1677">
                  <c:v>279.83333333333331</c:v>
                </c:pt>
                <c:pt idx="1678">
                  <c:v>280</c:v>
                </c:pt>
                <c:pt idx="1679">
                  <c:v>280.16666666666708</c:v>
                </c:pt>
                <c:pt idx="1680">
                  <c:v>280.33333333333331</c:v>
                </c:pt>
                <c:pt idx="1681">
                  <c:v>280.5</c:v>
                </c:pt>
                <c:pt idx="1682">
                  <c:v>280.66666666666708</c:v>
                </c:pt>
                <c:pt idx="1683">
                  <c:v>280.83333333333331</c:v>
                </c:pt>
                <c:pt idx="1684">
                  <c:v>281</c:v>
                </c:pt>
                <c:pt idx="1685">
                  <c:v>281.16666666666708</c:v>
                </c:pt>
                <c:pt idx="1686">
                  <c:v>281.33333333333331</c:v>
                </c:pt>
                <c:pt idx="1687">
                  <c:v>281.5</c:v>
                </c:pt>
                <c:pt idx="1688">
                  <c:v>281.66666666666708</c:v>
                </c:pt>
                <c:pt idx="1689">
                  <c:v>281.83333333333331</c:v>
                </c:pt>
                <c:pt idx="1690">
                  <c:v>282</c:v>
                </c:pt>
                <c:pt idx="1691">
                  <c:v>282.16666666666708</c:v>
                </c:pt>
                <c:pt idx="1692">
                  <c:v>282.33333333333331</c:v>
                </c:pt>
                <c:pt idx="1693">
                  <c:v>282.5</c:v>
                </c:pt>
                <c:pt idx="1694">
                  <c:v>282.66666666666708</c:v>
                </c:pt>
                <c:pt idx="1695">
                  <c:v>282.83333333333331</c:v>
                </c:pt>
                <c:pt idx="1696">
                  <c:v>283</c:v>
                </c:pt>
                <c:pt idx="1697">
                  <c:v>283.16666666666708</c:v>
                </c:pt>
                <c:pt idx="1698">
                  <c:v>283.33333333333331</c:v>
                </c:pt>
                <c:pt idx="1699">
                  <c:v>283.5</c:v>
                </c:pt>
                <c:pt idx="1700">
                  <c:v>283.66666666666708</c:v>
                </c:pt>
                <c:pt idx="1701">
                  <c:v>283.83333333333331</c:v>
                </c:pt>
                <c:pt idx="1702">
                  <c:v>284</c:v>
                </c:pt>
                <c:pt idx="1703">
                  <c:v>284.16666666666708</c:v>
                </c:pt>
                <c:pt idx="1704">
                  <c:v>284.33333333333331</c:v>
                </c:pt>
                <c:pt idx="1705">
                  <c:v>284.5</c:v>
                </c:pt>
                <c:pt idx="1706">
                  <c:v>284.66666666666708</c:v>
                </c:pt>
                <c:pt idx="1707">
                  <c:v>284.83333333333331</c:v>
                </c:pt>
                <c:pt idx="1708">
                  <c:v>285</c:v>
                </c:pt>
                <c:pt idx="1709">
                  <c:v>285.16666666666708</c:v>
                </c:pt>
                <c:pt idx="1710">
                  <c:v>285.33333333333331</c:v>
                </c:pt>
                <c:pt idx="1711">
                  <c:v>285.5</c:v>
                </c:pt>
                <c:pt idx="1712">
                  <c:v>285.66666666666708</c:v>
                </c:pt>
                <c:pt idx="1713">
                  <c:v>285.83333333333331</c:v>
                </c:pt>
                <c:pt idx="1714">
                  <c:v>286</c:v>
                </c:pt>
                <c:pt idx="1715">
                  <c:v>286.16666666666708</c:v>
                </c:pt>
                <c:pt idx="1716">
                  <c:v>286.33333333333331</c:v>
                </c:pt>
                <c:pt idx="1717">
                  <c:v>286.5</c:v>
                </c:pt>
                <c:pt idx="1718">
                  <c:v>286.66666666666708</c:v>
                </c:pt>
                <c:pt idx="1719">
                  <c:v>286.83333333333331</c:v>
                </c:pt>
                <c:pt idx="1720">
                  <c:v>287</c:v>
                </c:pt>
                <c:pt idx="1721">
                  <c:v>287.16666666666708</c:v>
                </c:pt>
                <c:pt idx="1722">
                  <c:v>287.33333333333331</c:v>
                </c:pt>
                <c:pt idx="1723">
                  <c:v>287.5</c:v>
                </c:pt>
                <c:pt idx="1724">
                  <c:v>287.66666666666708</c:v>
                </c:pt>
                <c:pt idx="1725">
                  <c:v>287.83333333333331</c:v>
                </c:pt>
                <c:pt idx="1726">
                  <c:v>288</c:v>
                </c:pt>
                <c:pt idx="1727">
                  <c:v>288.16666666666708</c:v>
                </c:pt>
                <c:pt idx="1728">
                  <c:v>288.33333333333331</c:v>
                </c:pt>
                <c:pt idx="1729">
                  <c:v>288.5</c:v>
                </c:pt>
                <c:pt idx="1730">
                  <c:v>288.66666666666708</c:v>
                </c:pt>
                <c:pt idx="1731">
                  <c:v>288.83333333333331</c:v>
                </c:pt>
                <c:pt idx="1732">
                  <c:v>289</c:v>
                </c:pt>
                <c:pt idx="1733">
                  <c:v>289.16666666666708</c:v>
                </c:pt>
                <c:pt idx="1734">
                  <c:v>289.33333333333331</c:v>
                </c:pt>
                <c:pt idx="1735">
                  <c:v>289.5</c:v>
                </c:pt>
                <c:pt idx="1736">
                  <c:v>289.66666666666708</c:v>
                </c:pt>
                <c:pt idx="1737">
                  <c:v>289.83333333333331</c:v>
                </c:pt>
                <c:pt idx="1738">
                  <c:v>290</c:v>
                </c:pt>
                <c:pt idx="1739">
                  <c:v>290.16666666666708</c:v>
                </c:pt>
                <c:pt idx="1740">
                  <c:v>290.33333333333331</c:v>
                </c:pt>
                <c:pt idx="1741">
                  <c:v>290.5</c:v>
                </c:pt>
                <c:pt idx="1742">
                  <c:v>290.66666666666708</c:v>
                </c:pt>
                <c:pt idx="1743">
                  <c:v>290.83333333333331</c:v>
                </c:pt>
                <c:pt idx="1744">
                  <c:v>291</c:v>
                </c:pt>
                <c:pt idx="1745">
                  <c:v>291.16666666666708</c:v>
                </c:pt>
                <c:pt idx="1746">
                  <c:v>291.33333333333331</c:v>
                </c:pt>
                <c:pt idx="1747">
                  <c:v>291.5</c:v>
                </c:pt>
                <c:pt idx="1748">
                  <c:v>291.66666666666708</c:v>
                </c:pt>
                <c:pt idx="1749">
                  <c:v>291.83333333333331</c:v>
                </c:pt>
                <c:pt idx="1750">
                  <c:v>292</c:v>
                </c:pt>
                <c:pt idx="1751">
                  <c:v>292.16666666666708</c:v>
                </c:pt>
                <c:pt idx="1752">
                  <c:v>292.33333333333331</c:v>
                </c:pt>
                <c:pt idx="1753">
                  <c:v>292.5</c:v>
                </c:pt>
                <c:pt idx="1754">
                  <c:v>292.66666666666708</c:v>
                </c:pt>
                <c:pt idx="1755">
                  <c:v>292.83333333333331</c:v>
                </c:pt>
                <c:pt idx="1756">
                  <c:v>293</c:v>
                </c:pt>
                <c:pt idx="1757">
                  <c:v>293.16666666666708</c:v>
                </c:pt>
                <c:pt idx="1758">
                  <c:v>293.33333333333331</c:v>
                </c:pt>
                <c:pt idx="1759">
                  <c:v>293.5</c:v>
                </c:pt>
                <c:pt idx="1760">
                  <c:v>293.66666666666708</c:v>
                </c:pt>
                <c:pt idx="1761">
                  <c:v>293.83333333333331</c:v>
                </c:pt>
                <c:pt idx="1762">
                  <c:v>294</c:v>
                </c:pt>
                <c:pt idx="1763">
                  <c:v>294.16666666666708</c:v>
                </c:pt>
                <c:pt idx="1764">
                  <c:v>294.33333333333331</c:v>
                </c:pt>
                <c:pt idx="1765">
                  <c:v>294.5</c:v>
                </c:pt>
                <c:pt idx="1766">
                  <c:v>294.66666666666708</c:v>
                </c:pt>
                <c:pt idx="1767">
                  <c:v>294.83333333333331</c:v>
                </c:pt>
                <c:pt idx="1768">
                  <c:v>295</c:v>
                </c:pt>
                <c:pt idx="1769">
                  <c:v>295.16666666666708</c:v>
                </c:pt>
                <c:pt idx="1770">
                  <c:v>295.33333333333331</c:v>
                </c:pt>
                <c:pt idx="1771">
                  <c:v>295.5</c:v>
                </c:pt>
                <c:pt idx="1772">
                  <c:v>295.66666666666708</c:v>
                </c:pt>
                <c:pt idx="1773">
                  <c:v>295.83333333333331</c:v>
                </c:pt>
                <c:pt idx="1774">
                  <c:v>296</c:v>
                </c:pt>
                <c:pt idx="1775">
                  <c:v>296.16666666666708</c:v>
                </c:pt>
                <c:pt idx="1776">
                  <c:v>296.33333333333331</c:v>
                </c:pt>
                <c:pt idx="1777">
                  <c:v>296.5</c:v>
                </c:pt>
                <c:pt idx="1778">
                  <c:v>296.66666666666708</c:v>
                </c:pt>
                <c:pt idx="1779">
                  <c:v>296.83333333333331</c:v>
                </c:pt>
                <c:pt idx="1780">
                  <c:v>297</c:v>
                </c:pt>
                <c:pt idx="1781">
                  <c:v>297.16666666666708</c:v>
                </c:pt>
                <c:pt idx="1782">
                  <c:v>297.33333333333331</c:v>
                </c:pt>
                <c:pt idx="1783">
                  <c:v>297.5</c:v>
                </c:pt>
                <c:pt idx="1784">
                  <c:v>297.66666666666708</c:v>
                </c:pt>
                <c:pt idx="1785">
                  <c:v>297.83333333333331</c:v>
                </c:pt>
                <c:pt idx="1786">
                  <c:v>298</c:v>
                </c:pt>
                <c:pt idx="1787">
                  <c:v>298.16666666666708</c:v>
                </c:pt>
                <c:pt idx="1788">
                  <c:v>298.33333333333331</c:v>
                </c:pt>
                <c:pt idx="1789">
                  <c:v>298.5</c:v>
                </c:pt>
                <c:pt idx="1790">
                  <c:v>298.66666666666708</c:v>
                </c:pt>
                <c:pt idx="1791">
                  <c:v>298.83333333333331</c:v>
                </c:pt>
                <c:pt idx="1792">
                  <c:v>299</c:v>
                </c:pt>
                <c:pt idx="1793">
                  <c:v>299.16666666666708</c:v>
                </c:pt>
                <c:pt idx="1794">
                  <c:v>299.33333333333331</c:v>
                </c:pt>
                <c:pt idx="1795">
                  <c:v>299.5</c:v>
                </c:pt>
                <c:pt idx="1796">
                  <c:v>299.66666666666708</c:v>
                </c:pt>
                <c:pt idx="1797">
                  <c:v>299.83333333333331</c:v>
                </c:pt>
                <c:pt idx="1798">
                  <c:v>300</c:v>
                </c:pt>
                <c:pt idx="1799">
                  <c:v>300.16666666666708</c:v>
                </c:pt>
                <c:pt idx="1800">
                  <c:v>300.33333333333331</c:v>
                </c:pt>
                <c:pt idx="1801">
                  <c:v>300.5</c:v>
                </c:pt>
                <c:pt idx="1802">
                  <c:v>300.66666666666708</c:v>
                </c:pt>
                <c:pt idx="1803">
                  <c:v>300.83333333333331</c:v>
                </c:pt>
                <c:pt idx="1804">
                  <c:v>301</c:v>
                </c:pt>
                <c:pt idx="1805">
                  <c:v>301.16666666666708</c:v>
                </c:pt>
                <c:pt idx="1806">
                  <c:v>301.33333333333331</c:v>
                </c:pt>
                <c:pt idx="1807">
                  <c:v>301.5</c:v>
                </c:pt>
                <c:pt idx="1808">
                  <c:v>301.66666666666708</c:v>
                </c:pt>
                <c:pt idx="1809">
                  <c:v>301.83333333333331</c:v>
                </c:pt>
                <c:pt idx="1810">
                  <c:v>302</c:v>
                </c:pt>
                <c:pt idx="1811">
                  <c:v>302.16666666666708</c:v>
                </c:pt>
                <c:pt idx="1812">
                  <c:v>302.33333333333331</c:v>
                </c:pt>
                <c:pt idx="1813">
                  <c:v>302.5</c:v>
                </c:pt>
                <c:pt idx="1814">
                  <c:v>302.66666666666708</c:v>
                </c:pt>
                <c:pt idx="1815">
                  <c:v>302.83333333333331</c:v>
                </c:pt>
                <c:pt idx="1816">
                  <c:v>303</c:v>
                </c:pt>
                <c:pt idx="1817">
                  <c:v>303.16666666666708</c:v>
                </c:pt>
                <c:pt idx="1818">
                  <c:v>303.33333333333331</c:v>
                </c:pt>
                <c:pt idx="1819">
                  <c:v>303.5</c:v>
                </c:pt>
                <c:pt idx="1820">
                  <c:v>303.66666666666708</c:v>
                </c:pt>
                <c:pt idx="1821">
                  <c:v>303.83333333333331</c:v>
                </c:pt>
                <c:pt idx="1822">
                  <c:v>304</c:v>
                </c:pt>
                <c:pt idx="1823">
                  <c:v>304.16666666666708</c:v>
                </c:pt>
                <c:pt idx="1824">
                  <c:v>304.33333333333331</c:v>
                </c:pt>
                <c:pt idx="1825">
                  <c:v>304.5</c:v>
                </c:pt>
                <c:pt idx="1826">
                  <c:v>304.66666666666708</c:v>
                </c:pt>
                <c:pt idx="1827">
                  <c:v>304.83333333333331</c:v>
                </c:pt>
                <c:pt idx="1828">
                  <c:v>305</c:v>
                </c:pt>
                <c:pt idx="1829">
                  <c:v>305.16666666666708</c:v>
                </c:pt>
                <c:pt idx="1830">
                  <c:v>305.33333333333331</c:v>
                </c:pt>
                <c:pt idx="1831">
                  <c:v>305.5</c:v>
                </c:pt>
                <c:pt idx="1832">
                  <c:v>305.66666666666708</c:v>
                </c:pt>
                <c:pt idx="1833">
                  <c:v>305.83333333333331</c:v>
                </c:pt>
                <c:pt idx="1834">
                  <c:v>306</c:v>
                </c:pt>
                <c:pt idx="1835">
                  <c:v>306.16666666666708</c:v>
                </c:pt>
                <c:pt idx="1836">
                  <c:v>306.33333333333331</c:v>
                </c:pt>
                <c:pt idx="1837">
                  <c:v>306.5</c:v>
                </c:pt>
                <c:pt idx="1838">
                  <c:v>306.66666666666708</c:v>
                </c:pt>
                <c:pt idx="1839">
                  <c:v>306.83333333333331</c:v>
                </c:pt>
                <c:pt idx="1840">
                  <c:v>307</c:v>
                </c:pt>
                <c:pt idx="1841">
                  <c:v>307.16666666666708</c:v>
                </c:pt>
                <c:pt idx="1842">
                  <c:v>307.33333333333331</c:v>
                </c:pt>
                <c:pt idx="1843">
                  <c:v>307.5</c:v>
                </c:pt>
                <c:pt idx="1844">
                  <c:v>307.66666666666708</c:v>
                </c:pt>
                <c:pt idx="1845">
                  <c:v>307.83333333333331</c:v>
                </c:pt>
                <c:pt idx="1846">
                  <c:v>308</c:v>
                </c:pt>
                <c:pt idx="1847">
                  <c:v>308.16666666666708</c:v>
                </c:pt>
                <c:pt idx="1848">
                  <c:v>308.33333333333331</c:v>
                </c:pt>
                <c:pt idx="1849">
                  <c:v>308.5</c:v>
                </c:pt>
                <c:pt idx="1850">
                  <c:v>308.66666666666708</c:v>
                </c:pt>
                <c:pt idx="1851">
                  <c:v>308.83333333333331</c:v>
                </c:pt>
                <c:pt idx="1852">
                  <c:v>309</c:v>
                </c:pt>
                <c:pt idx="1853">
                  <c:v>309.16666666666708</c:v>
                </c:pt>
                <c:pt idx="1854">
                  <c:v>309.33333333333331</c:v>
                </c:pt>
                <c:pt idx="1855">
                  <c:v>309.5</c:v>
                </c:pt>
                <c:pt idx="1856">
                  <c:v>309.66666666666708</c:v>
                </c:pt>
                <c:pt idx="1857">
                  <c:v>309.83333333333331</c:v>
                </c:pt>
                <c:pt idx="1858">
                  <c:v>310</c:v>
                </c:pt>
                <c:pt idx="1859">
                  <c:v>310.16666666666708</c:v>
                </c:pt>
                <c:pt idx="1860">
                  <c:v>310.33333333333331</c:v>
                </c:pt>
                <c:pt idx="1861">
                  <c:v>310.5</c:v>
                </c:pt>
                <c:pt idx="1862">
                  <c:v>310.66666666666708</c:v>
                </c:pt>
                <c:pt idx="1863">
                  <c:v>310.83333333333331</c:v>
                </c:pt>
                <c:pt idx="1864">
                  <c:v>311</c:v>
                </c:pt>
                <c:pt idx="1865">
                  <c:v>311.16666666666708</c:v>
                </c:pt>
                <c:pt idx="1866">
                  <c:v>311.33333333333331</c:v>
                </c:pt>
                <c:pt idx="1867">
                  <c:v>311.5</c:v>
                </c:pt>
                <c:pt idx="1868">
                  <c:v>311.66666666666708</c:v>
                </c:pt>
                <c:pt idx="1869">
                  <c:v>311.83333333333331</c:v>
                </c:pt>
                <c:pt idx="1870">
                  <c:v>312</c:v>
                </c:pt>
                <c:pt idx="1871">
                  <c:v>312.16666666666708</c:v>
                </c:pt>
                <c:pt idx="1872">
                  <c:v>312.33333333333331</c:v>
                </c:pt>
                <c:pt idx="1873">
                  <c:v>312.5</c:v>
                </c:pt>
                <c:pt idx="1874">
                  <c:v>312.66666666666708</c:v>
                </c:pt>
                <c:pt idx="1875">
                  <c:v>312.83333333333331</c:v>
                </c:pt>
                <c:pt idx="1876">
                  <c:v>313</c:v>
                </c:pt>
                <c:pt idx="1877">
                  <c:v>313.16666666666708</c:v>
                </c:pt>
                <c:pt idx="1878">
                  <c:v>313.33333333333331</c:v>
                </c:pt>
                <c:pt idx="1879">
                  <c:v>313.5</c:v>
                </c:pt>
                <c:pt idx="1880">
                  <c:v>313.66666666666708</c:v>
                </c:pt>
                <c:pt idx="1881">
                  <c:v>313.83333333333331</c:v>
                </c:pt>
                <c:pt idx="1882">
                  <c:v>314</c:v>
                </c:pt>
                <c:pt idx="1883">
                  <c:v>314.16666666666708</c:v>
                </c:pt>
                <c:pt idx="1884">
                  <c:v>314.33333333333331</c:v>
                </c:pt>
                <c:pt idx="1885">
                  <c:v>314.5</c:v>
                </c:pt>
                <c:pt idx="1886">
                  <c:v>314.66666666666708</c:v>
                </c:pt>
                <c:pt idx="1887">
                  <c:v>314.83333333333331</c:v>
                </c:pt>
                <c:pt idx="1888">
                  <c:v>315</c:v>
                </c:pt>
                <c:pt idx="1889">
                  <c:v>315.16666666666708</c:v>
                </c:pt>
                <c:pt idx="1890">
                  <c:v>315.33333333333331</c:v>
                </c:pt>
                <c:pt idx="1891">
                  <c:v>315.5</c:v>
                </c:pt>
                <c:pt idx="1892">
                  <c:v>315.66666666666708</c:v>
                </c:pt>
                <c:pt idx="1893">
                  <c:v>315.83333333333331</c:v>
                </c:pt>
                <c:pt idx="1894">
                  <c:v>316</c:v>
                </c:pt>
                <c:pt idx="1895">
                  <c:v>316.16666666666708</c:v>
                </c:pt>
                <c:pt idx="1896">
                  <c:v>316.33333333333331</c:v>
                </c:pt>
                <c:pt idx="1897">
                  <c:v>316.5</c:v>
                </c:pt>
                <c:pt idx="1898">
                  <c:v>316.66666666666708</c:v>
                </c:pt>
                <c:pt idx="1899">
                  <c:v>316.83333333333331</c:v>
                </c:pt>
                <c:pt idx="1900">
                  <c:v>317</c:v>
                </c:pt>
                <c:pt idx="1901">
                  <c:v>317.16666666666708</c:v>
                </c:pt>
                <c:pt idx="1902">
                  <c:v>317.33333333333331</c:v>
                </c:pt>
                <c:pt idx="1903">
                  <c:v>317.5</c:v>
                </c:pt>
                <c:pt idx="1904">
                  <c:v>317.66666666666708</c:v>
                </c:pt>
                <c:pt idx="1905">
                  <c:v>317.83333333333331</c:v>
                </c:pt>
                <c:pt idx="1906">
                  <c:v>318</c:v>
                </c:pt>
                <c:pt idx="1907">
                  <c:v>318.16666666666708</c:v>
                </c:pt>
                <c:pt idx="1908">
                  <c:v>318.33333333333331</c:v>
                </c:pt>
                <c:pt idx="1909">
                  <c:v>318.5</c:v>
                </c:pt>
                <c:pt idx="1910">
                  <c:v>318.66666666666708</c:v>
                </c:pt>
                <c:pt idx="1911">
                  <c:v>318.83333333333331</c:v>
                </c:pt>
                <c:pt idx="1912">
                  <c:v>319</c:v>
                </c:pt>
                <c:pt idx="1913">
                  <c:v>319.16666666666708</c:v>
                </c:pt>
                <c:pt idx="1914">
                  <c:v>319.33333333333331</c:v>
                </c:pt>
                <c:pt idx="1915">
                  <c:v>319.5</c:v>
                </c:pt>
                <c:pt idx="1916">
                  <c:v>319.66666666666708</c:v>
                </c:pt>
                <c:pt idx="1917">
                  <c:v>319.83333333333331</c:v>
                </c:pt>
                <c:pt idx="1918">
                  <c:v>320</c:v>
                </c:pt>
                <c:pt idx="1919">
                  <c:v>320.16666666666708</c:v>
                </c:pt>
                <c:pt idx="1920">
                  <c:v>320.33333333333331</c:v>
                </c:pt>
                <c:pt idx="1921">
                  <c:v>320.5</c:v>
                </c:pt>
                <c:pt idx="1922">
                  <c:v>320.66666666666708</c:v>
                </c:pt>
                <c:pt idx="1923">
                  <c:v>320.83333333333331</c:v>
                </c:pt>
                <c:pt idx="1924">
                  <c:v>321</c:v>
                </c:pt>
                <c:pt idx="1925">
                  <c:v>321.16666666666708</c:v>
                </c:pt>
                <c:pt idx="1926">
                  <c:v>321.33333333333331</c:v>
                </c:pt>
                <c:pt idx="1927">
                  <c:v>321.5</c:v>
                </c:pt>
                <c:pt idx="1928">
                  <c:v>321.66666666666708</c:v>
                </c:pt>
                <c:pt idx="1929">
                  <c:v>321.83333333333331</c:v>
                </c:pt>
                <c:pt idx="1930">
                  <c:v>322</c:v>
                </c:pt>
                <c:pt idx="1931">
                  <c:v>322.16666666666708</c:v>
                </c:pt>
                <c:pt idx="1932">
                  <c:v>322.33333333333331</c:v>
                </c:pt>
                <c:pt idx="1933">
                  <c:v>322.5</c:v>
                </c:pt>
                <c:pt idx="1934">
                  <c:v>322.66666666666708</c:v>
                </c:pt>
                <c:pt idx="1935">
                  <c:v>322.83333333333331</c:v>
                </c:pt>
                <c:pt idx="1936">
                  <c:v>323</c:v>
                </c:pt>
                <c:pt idx="1937">
                  <c:v>323.16666666666708</c:v>
                </c:pt>
                <c:pt idx="1938">
                  <c:v>323.33333333333331</c:v>
                </c:pt>
                <c:pt idx="1939">
                  <c:v>323.5</c:v>
                </c:pt>
                <c:pt idx="1940">
                  <c:v>323.66666666666708</c:v>
                </c:pt>
                <c:pt idx="1941">
                  <c:v>323.83333333333331</c:v>
                </c:pt>
                <c:pt idx="1942">
                  <c:v>324</c:v>
                </c:pt>
                <c:pt idx="1943">
                  <c:v>324.16666666666708</c:v>
                </c:pt>
                <c:pt idx="1944">
                  <c:v>324.33333333333331</c:v>
                </c:pt>
                <c:pt idx="1945">
                  <c:v>324.5</c:v>
                </c:pt>
                <c:pt idx="1946">
                  <c:v>324.66666666666708</c:v>
                </c:pt>
                <c:pt idx="1947">
                  <c:v>324.83333333333331</c:v>
                </c:pt>
                <c:pt idx="1948">
                  <c:v>325</c:v>
                </c:pt>
                <c:pt idx="1949">
                  <c:v>325.16666666666708</c:v>
                </c:pt>
                <c:pt idx="1950">
                  <c:v>325.33333333333331</c:v>
                </c:pt>
                <c:pt idx="1951">
                  <c:v>325.5</c:v>
                </c:pt>
                <c:pt idx="1952">
                  <c:v>325.66666666666708</c:v>
                </c:pt>
                <c:pt idx="1953">
                  <c:v>325.83333333333331</c:v>
                </c:pt>
                <c:pt idx="1954">
                  <c:v>326</c:v>
                </c:pt>
                <c:pt idx="1955">
                  <c:v>326.16666666666708</c:v>
                </c:pt>
                <c:pt idx="1956">
                  <c:v>326.33333333333331</c:v>
                </c:pt>
                <c:pt idx="1957">
                  <c:v>326.5</c:v>
                </c:pt>
                <c:pt idx="1958">
                  <c:v>326.66666666666708</c:v>
                </c:pt>
                <c:pt idx="1959">
                  <c:v>326.83333333333331</c:v>
                </c:pt>
                <c:pt idx="1960">
                  <c:v>327</c:v>
                </c:pt>
                <c:pt idx="1961">
                  <c:v>327.16666666666708</c:v>
                </c:pt>
                <c:pt idx="1962">
                  <c:v>327.33333333333331</c:v>
                </c:pt>
                <c:pt idx="1963">
                  <c:v>327.5</c:v>
                </c:pt>
                <c:pt idx="1964">
                  <c:v>327.66666666666708</c:v>
                </c:pt>
                <c:pt idx="1965">
                  <c:v>327.83333333333331</c:v>
                </c:pt>
                <c:pt idx="1966">
                  <c:v>328</c:v>
                </c:pt>
                <c:pt idx="1967">
                  <c:v>328.16666666666708</c:v>
                </c:pt>
                <c:pt idx="1968">
                  <c:v>328.33333333333331</c:v>
                </c:pt>
                <c:pt idx="1969">
                  <c:v>328.5</c:v>
                </c:pt>
                <c:pt idx="1970">
                  <c:v>328.66666666666708</c:v>
                </c:pt>
                <c:pt idx="1971">
                  <c:v>328.83333333333331</c:v>
                </c:pt>
                <c:pt idx="1972">
                  <c:v>329</c:v>
                </c:pt>
                <c:pt idx="1973">
                  <c:v>329.16666666666708</c:v>
                </c:pt>
                <c:pt idx="1974">
                  <c:v>329.33333333333331</c:v>
                </c:pt>
                <c:pt idx="1975">
                  <c:v>329.5</c:v>
                </c:pt>
                <c:pt idx="1976">
                  <c:v>329.66666666666708</c:v>
                </c:pt>
                <c:pt idx="1977">
                  <c:v>329.83333333333331</c:v>
                </c:pt>
                <c:pt idx="1978">
                  <c:v>330</c:v>
                </c:pt>
                <c:pt idx="1979">
                  <c:v>330.16666666666708</c:v>
                </c:pt>
                <c:pt idx="1980">
                  <c:v>330.33333333333331</c:v>
                </c:pt>
                <c:pt idx="1981">
                  <c:v>330.5</c:v>
                </c:pt>
                <c:pt idx="1982">
                  <c:v>330.66666666666708</c:v>
                </c:pt>
                <c:pt idx="1983">
                  <c:v>330.83333333333331</c:v>
                </c:pt>
                <c:pt idx="1984">
                  <c:v>331</c:v>
                </c:pt>
                <c:pt idx="1985">
                  <c:v>331.16666666666708</c:v>
                </c:pt>
                <c:pt idx="1986">
                  <c:v>331.33333333333331</c:v>
                </c:pt>
                <c:pt idx="1987">
                  <c:v>331.5</c:v>
                </c:pt>
                <c:pt idx="1988">
                  <c:v>331.66666666666708</c:v>
                </c:pt>
                <c:pt idx="1989">
                  <c:v>331.83333333333331</c:v>
                </c:pt>
                <c:pt idx="1990">
                  <c:v>332</c:v>
                </c:pt>
                <c:pt idx="1991">
                  <c:v>332.16666666666708</c:v>
                </c:pt>
                <c:pt idx="1992">
                  <c:v>332.33333333333331</c:v>
                </c:pt>
                <c:pt idx="1993">
                  <c:v>332.5</c:v>
                </c:pt>
                <c:pt idx="1994">
                  <c:v>332.66666666666708</c:v>
                </c:pt>
                <c:pt idx="1995">
                  <c:v>332.83333333333331</c:v>
                </c:pt>
                <c:pt idx="1996">
                  <c:v>333</c:v>
                </c:pt>
                <c:pt idx="1997">
                  <c:v>333.16666666666708</c:v>
                </c:pt>
                <c:pt idx="1998">
                  <c:v>333.33333333333331</c:v>
                </c:pt>
                <c:pt idx="1999">
                  <c:v>333.5</c:v>
                </c:pt>
                <c:pt idx="2000">
                  <c:v>333.66666666666708</c:v>
                </c:pt>
                <c:pt idx="2001">
                  <c:v>333.83333333333331</c:v>
                </c:pt>
                <c:pt idx="2002">
                  <c:v>334</c:v>
                </c:pt>
                <c:pt idx="2003">
                  <c:v>334.16666666666708</c:v>
                </c:pt>
                <c:pt idx="2004">
                  <c:v>334.33333333333331</c:v>
                </c:pt>
                <c:pt idx="2005">
                  <c:v>334.5</c:v>
                </c:pt>
                <c:pt idx="2006">
                  <c:v>334.66666666666708</c:v>
                </c:pt>
                <c:pt idx="2007">
                  <c:v>334.83333333333331</c:v>
                </c:pt>
                <c:pt idx="2008">
                  <c:v>335</c:v>
                </c:pt>
                <c:pt idx="2009">
                  <c:v>335.16666666666708</c:v>
                </c:pt>
                <c:pt idx="2010">
                  <c:v>335.33333333333331</c:v>
                </c:pt>
                <c:pt idx="2011">
                  <c:v>335.5</c:v>
                </c:pt>
                <c:pt idx="2012">
                  <c:v>335.66666666666708</c:v>
                </c:pt>
                <c:pt idx="2013">
                  <c:v>335.83333333333331</c:v>
                </c:pt>
                <c:pt idx="2014">
                  <c:v>336</c:v>
                </c:pt>
                <c:pt idx="2015">
                  <c:v>336.16666666666708</c:v>
                </c:pt>
                <c:pt idx="2016">
                  <c:v>336.33333333333331</c:v>
                </c:pt>
                <c:pt idx="2017">
                  <c:v>336.5</c:v>
                </c:pt>
                <c:pt idx="2018">
                  <c:v>336.66666666666708</c:v>
                </c:pt>
                <c:pt idx="2019">
                  <c:v>336.83333333333331</c:v>
                </c:pt>
                <c:pt idx="2020">
                  <c:v>337</c:v>
                </c:pt>
                <c:pt idx="2021">
                  <c:v>337.16666666666708</c:v>
                </c:pt>
                <c:pt idx="2022">
                  <c:v>337.33333333333331</c:v>
                </c:pt>
                <c:pt idx="2023">
                  <c:v>337.5</c:v>
                </c:pt>
                <c:pt idx="2024">
                  <c:v>337.66666666666708</c:v>
                </c:pt>
                <c:pt idx="2025">
                  <c:v>337.83333333333331</c:v>
                </c:pt>
                <c:pt idx="2026">
                  <c:v>338</c:v>
                </c:pt>
                <c:pt idx="2027">
                  <c:v>338.16666666666708</c:v>
                </c:pt>
                <c:pt idx="2028">
                  <c:v>338.33333333333331</c:v>
                </c:pt>
                <c:pt idx="2029">
                  <c:v>338.5</c:v>
                </c:pt>
                <c:pt idx="2030">
                  <c:v>338.66666666666708</c:v>
                </c:pt>
                <c:pt idx="2031">
                  <c:v>338.83333333333331</c:v>
                </c:pt>
                <c:pt idx="2032">
                  <c:v>339</c:v>
                </c:pt>
                <c:pt idx="2033">
                  <c:v>339.16666666666708</c:v>
                </c:pt>
                <c:pt idx="2034">
                  <c:v>339.33333333333331</c:v>
                </c:pt>
                <c:pt idx="2035">
                  <c:v>339.5</c:v>
                </c:pt>
                <c:pt idx="2036">
                  <c:v>339.66666666666708</c:v>
                </c:pt>
                <c:pt idx="2037">
                  <c:v>339.83333333333331</c:v>
                </c:pt>
                <c:pt idx="2038">
                  <c:v>340</c:v>
                </c:pt>
                <c:pt idx="2039">
                  <c:v>340.16666666666708</c:v>
                </c:pt>
                <c:pt idx="2040">
                  <c:v>340.33333333333331</c:v>
                </c:pt>
                <c:pt idx="2041">
                  <c:v>340.5</c:v>
                </c:pt>
                <c:pt idx="2042">
                  <c:v>340.66666666666708</c:v>
                </c:pt>
                <c:pt idx="2043">
                  <c:v>340.83333333333331</c:v>
                </c:pt>
                <c:pt idx="2044">
                  <c:v>341</c:v>
                </c:pt>
                <c:pt idx="2045">
                  <c:v>341.16666666666708</c:v>
                </c:pt>
                <c:pt idx="2046">
                  <c:v>341.33333333333331</c:v>
                </c:pt>
                <c:pt idx="2047">
                  <c:v>341.5</c:v>
                </c:pt>
                <c:pt idx="2048">
                  <c:v>341.66666666666708</c:v>
                </c:pt>
                <c:pt idx="2049">
                  <c:v>341.83333333333331</c:v>
                </c:pt>
                <c:pt idx="2050">
                  <c:v>342</c:v>
                </c:pt>
                <c:pt idx="2051">
                  <c:v>342.16666666666708</c:v>
                </c:pt>
                <c:pt idx="2052">
                  <c:v>342.33333333333331</c:v>
                </c:pt>
                <c:pt idx="2053">
                  <c:v>342.5</c:v>
                </c:pt>
                <c:pt idx="2054">
                  <c:v>342.66666666666708</c:v>
                </c:pt>
                <c:pt idx="2055">
                  <c:v>342.83333333333331</c:v>
                </c:pt>
                <c:pt idx="2056">
                  <c:v>343</c:v>
                </c:pt>
                <c:pt idx="2057">
                  <c:v>343.16666666666708</c:v>
                </c:pt>
                <c:pt idx="2058">
                  <c:v>343.33333333333331</c:v>
                </c:pt>
                <c:pt idx="2059">
                  <c:v>343.5</c:v>
                </c:pt>
                <c:pt idx="2060">
                  <c:v>343.66666666666708</c:v>
                </c:pt>
                <c:pt idx="2061">
                  <c:v>343.83333333333331</c:v>
                </c:pt>
                <c:pt idx="2062">
                  <c:v>344</c:v>
                </c:pt>
                <c:pt idx="2063">
                  <c:v>344.16666666666708</c:v>
                </c:pt>
                <c:pt idx="2064">
                  <c:v>344.33333333333331</c:v>
                </c:pt>
                <c:pt idx="2065">
                  <c:v>344.5</c:v>
                </c:pt>
                <c:pt idx="2066">
                  <c:v>344.66666666666708</c:v>
                </c:pt>
                <c:pt idx="2067">
                  <c:v>344.83333333333331</c:v>
                </c:pt>
                <c:pt idx="2068">
                  <c:v>345</c:v>
                </c:pt>
                <c:pt idx="2069">
                  <c:v>345.16666666666708</c:v>
                </c:pt>
                <c:pt idx="2070">
                  <c:v>345.33333333333331</c:v>
                </c:pt>
                <c:pt idx="2071">
                  <c:v>345.5</c:v>
                </c:pt>
                <c:pt idx="2072">
                  <c:v>345.66666666666708</c:v>
                </c:pt>
                <c:pt idx="2073">
                  <c:v>345.83333333333331</c:v>
                </c:pt>
                <c:pt idx="2074">
                  <c:v>346</c:v>
                </c:pt>
                <c:pt idx="2075">
                  <c:v>346.16666666666708</c:v>
                </c:pt>
                <c:pt idx="2076">
                  <c:v>346.33333333333331</c:v>
                </c:pt>
                <c:pt idx="2077">
                  <c:v>346.5</c:v>
                </c:pt>
                <c:pt idx="2078">
                  <c:v>346.66666666666708</c:v>
                </c:pt>
                <c:pt idx="2079">
                  <c:v>346.83333333333331</c:v>
                </c:pt>
                <c:pt idx="2080">
                  <c:v>347</c:v>
                </c:pt>
                <c:pt idx="2081">
                  <c:v>347.16666666666708</c:v>
                </c:pt>
                <c:pt idx="2082">
                  <c:v>347.33333333333331</c:v>
                </c:pt>
                <c:pt idx="2083">
                  <c:v>347.5</c:v>
                </c:pt>
                <c:pt idx="2084">
                  <c:v>347.66666666666708</c:v>
                </c:pt>
                <c:pt idx="2085">
                  <c:v>347.83333333333331</c:v>
                </c:pt>
                <c:pt idx="2086">
                  <c:v>348</c:v>
                </c:pt>
                <c:pt idx="2087">
                  <c:v>348.16666666666708</c:v>
                </c:pt>
                <c:pt idx="2088">
                  <c:v>348.33333333333331</c:v>
                </c:pt>
                <c:pt idx="2089">
                  <c:v>348.5</c:v>
                </c:pt>
                <c:pt idx="2090">
                  <c:v>348.66666666666708</c:v>
                </c:pt>
                <c:pt idx="2091">
                  <c:v>348.83333333333331</c:v>
                </c:pt>
                <c:pt idx="2092">
                  <c:v>349</c:v>
                </c:pt>
                <c:pt idx="2093">
                  <c:v>349.16666666666708</c:v>
                </c:pt>
                <c:pt idx="2094">
                  <c:v>349.33333333333331</c:v>
                </c:pt>
                <c:pt idx="2095">
                  <c:v>349.5</c:v>
                </c:pt>
                <c:pt idx="2096">
                  <c:v>349.66666666666708</c:v>
                </c:pt>
                <c:pt idx="2097">
                  <c:v>349.83333333333331</c:v>
                </c:pt>
                <c:pt idx="2098">
                  <c:v>350</c:v>
                </c:pt>
                <c:pt idx="2099">
                  <c:v>350.16666666666708</c:v>
                </c:pt>
                <c:pt idx="2100">
                  <c:v>350.33333333333331</c:v>
                </c:pt>
                <c:pt idx="2101">
                  <c:v>350.5</c:v>
                </c:pt>
                <c:pt idx="2102">
                  <c:v>350.66666666666708</c:v>
                </c:pt>
                <c:pt idx="2103">
                  <c:v>350.83333333333331</c:v>
                </c:pt>
                <c:pt idx="2104">
                  <c:v>351</c:v>
                </c:pt>
                <c:pt idx="2105">
                  <c:v>351.16666666666708</c:v>
                </c:pt>
                <c:pt idx="2106">
                  <c:v>351.33333333333331</c:v>
                </c:pt>
                <c:pt idx="2107">
                  <c:v>351.5</c:v>
                </c:pt>
                <c:pt idx="2108">
                  <c:v>351.66666666666708</c:v>
                </c:pt>
                <c:pt idx="2109">
                  <c:v>351.83333333333331</c:v>
                </c:pt>
                <c:pt idx="2110">
                  <c:v>352</c:v>
                </c:pt>
                <c:pt idx="2111">
                  <c:v>352.16666666666708</c:v>
                </c:pt>
                <c:pt idx="2112">
                  <c:v>352.33333333333331</c:v>
                </c:pt>
                <c:pt idx="2113">
                  <c:v>352.5</c:v>
                </c:pt>
                <c:pt idx="2114">
                  <c:v>352.66666666666708</c:v>
                </c:pt>
                <c:pt idx="2115">
                  <c:v>352.83333333333331</c:v>
                </c:pt>
                <c:pt idx="2116">
                  <c:v>353</c:v>
                </c:pt>
                <c:pt idx="2117">
                  <c:v>353.16666666666708</c:v>
                </c:pt>
                <c:pt idx="2118">
                  <c:v>353.33333333333331</c:v>
                </c:pt>
                <c:pt idx="2119">
                  <c:v>353.5</c:v>
                </c:pt>
                <c:pt idx="2120">
                  <c:v>353.66666666666708</c:v>
                </c:pt>
                <c:pt idx="2121">
                  <c:v>353.83333333333331</c:v>
                </c:pt>
                <c:pt idx="2122">
                  <c:v>354</c:v>
                </c:pt>
                <c:pt idx="2123">
                  <c:v>354.16666666666708</c:v>
                </c:pt>
                <c:pt idx="2124">
                  <c:v>354.33333333333331</c:v>
                </c:pt>
                <c:pt idx="2125">
                  <c:v>354.5</c:v>
                </c:pt>
                <c:pt idx="2126">
                  <c:v>354.66666666666708</c:v>
                </c:pt>
                <c:pt idx="2127">
                  <c:v>354.83333333333331</c:v>
                </c:pt>
                <c:pt idx="2128">
                  <c:v>355</c:v>
                </c:pt>
                <c:pt idx="2129">
                  <c:v>355.16666666666708</c:v>
                </c:pt>
                <c:pt idx="2130">
                  <c:v>355.33333333333331</c:v>
                </c:pt>
                <c:pt idx="2131">
                  <c:v>355.5</c:v>
                </c:pt>
                <c:pt idx="2132">
                  <c:v>355.66666666666708</c:v>
                </c:pt>
                <c:pt idx="2133">
                  <c:v>355.83333333333331</c:v>
                </c:pt>
                <c:pt idx="2134">
                  <c:v>356</c:v>
                </c:pt>
                <c:pt idx="2135">
                  <c:v>356.16666666666708</c:v>
                </c:pt>
                <c:pt idx="2136">
                  <c:v>356.33333333333331</c:v>
                </c:pt>
                <c:pt idx="2137">
                  <c:v>356.5</c:v>
                </c:pt>
                <c:pt idx="2138">
                  <c:v>356.66666666666708</c:v>
                </c:pt>
                <c:pt idx="2139">
                  <c:v>356.83333333333331</c:v>
                </c:pt>
                <c:pt idx="2140">
                  <c:v>357</c:v>
                </c:pt>
                <c:pt idx="2141">
                  <c:v>357.16666666666708</c:v>
                </c:pt>
                <c:pt idx="2142">
                  <c:v>357.33333333333331</c:v>
                </c:pt>
                <c:pt idx="2143">
                  <c:v>357.5</c:v>
                </c:pt>
                <c:pt idx="2144">
                  <c:v>357.66666666666708</c:v>
                </c:pt>
                <c:pt idx="2145">
                  <c:v>357.83333333333331</c:v>
                </c:pt>
                <c:pt idx="2146">
                  <c:v>358</c:v>
                </c:pt>
                <c:pt idx="2147">
                  <c:v>358.16666666666708</c:v>
                </c:pt>
                <c:pt idx="2148">
                  <c:v>358.33333333333331</c:v>
                </c:pt>
                <c:pt idx="2149">
                  <c:v>358.5</c:v>
                </c:pt>
                <c:pt idx="2150">
                  <c:v>358.66666666666708</c:v>
                </c:pt>
                <c:pt idx="2151">
                  <c:v>358.83333333333331</c:v>
                </c:pt>
                <c:pt idx="2152">
                  <c:v>359</c:v>
                </c:pt>
                <c:pt idx="2153">
                  <c:v>359.16666666666708</c:v>
                </c:pt>
                <c:pt idx="2154">
                  <c:v>359.33333333333331</c:v>
                </c:pt>
                <c:pt idx="2155">
                  <c:v>359.5</c:v>
                </c:pt>
                <c:pt idx="2156">
                  <c:v>359.66666666666708</c:v>
                </c:pt>
                <c:pt idx="2157">
                  <c:v>359.83333333333331</c:v>
                </c:pt>
                <c:pt idx="2158">
                  <c:v>360</c:v>
                </c:pt>
                <c:pt idx="2159">
                  <c:v>360.16666666666708</c:v>
                </c:pt>
                <c:pt idx="2160">
                  <c:v>360.33333333333331</c:v>
                </c:pt>
                <c:pt idx="2161">
                  <c:v>360.5</c:v>
                </c:pt>
                <c:pt idx="2162">
                  <c:v>360.66666666666708</c:v>
                </c:pt>
                <c:pt idx="2163">
                  <c:v>360.83333333333331</c:v>
                </c:pt>
                <c:pt idx="2164">
                  <c:v>361</c:v>
                </c:pt>
                <c:pt idx="2165">
                  <c:v>361.16666666666708</c:v>
                </c:pt>
                <c:pt idx="2166">
                  <c:v>361.33333333333331</c:v>
                </c:pt>
                <c:pt idx="2167">
                  <c:v>361.5</c:v>
                </c:pt>
                <c:pt idx="2168">
                  <c:v>361.66666666666708</c:v>
                </c:pt>
                <c:pt idx="2169">
                  <c:v>361.83333333333331</c:v>
                </c:pt>
                <c:pt idx="2170">
                  <c:v>362</c:v>
                </c:pt>
                <c:pt idx="2171">
                  <c:v>362.16666666666708</c:v>
                </c:pt>
                <c:pt idx="2172">
                  <c:v>362.33333333333331</c:v>
                </c:pt>
                <c:pt idx="2173">
                  <c:v>362.5</c:v>
                </c:pt>
                <c:pt idx="2174">
                  <c:v>362.66666666666708</c:v>
                </c:pt>
                <c:pt idx="2175">
                  <c:v>362.83333333333331</c:v>
                </c:pt>
                <c:pt idx="2176">
                  <c:v>363</c:v>
                </c:pt>
                <c:pt idx="2177">
                  <c:v>363.16666666666708</c:v>
                </c:pt>
                <c:pt idx="2178">
                  <c:v>363.33333333333331</c:v>
                </c:pt>
                <c:pt idx="2179">
                  <c:v>363.5</c:v>
                </c:pt>
                <c:pt idx="2180">
                  <c:v>363.66666666666708</c:v>
                </c:pt>
                <c:pt idx="2181">
                  <c:v>363.83333333333331</c:v>
                </c:pt>
                <c:pt idx="2182">
                  <c:v>364</c:v>
                </c:pt>
                <c:pt idx="2183">
                  <c:v>364.16666666666708</c:v>
                </c:pt>
                <c:pt idx="2184">
                  <c:v>364.33333333333331</c:v>
                </c:pt>
                <c:pt idx="2185">
                  <c:v>364.5</c:v>
                </c:pt>
                <c:pt idx="2186">
                  <c:v>364.66666666666708</c:v>
                </c:pt>
                <c:pt idx="2187">
                  <c:v>364.83333333333331</c:v>
                </c:pt>
                <c:pt idx="2188">
                  <c:v>365</c:v>
                </c:pt>
                <c:pt idx="2189">
                  <c:v>365.16666666666708</c:v>
                </c:pt>
                <c:pt idx="2190">
                  <c:v>365.33333333333331</c:v>
                </c:pt>
                <c:pt idx="2191">
                  <c:v>365.5</c:v>
                </c:pt>
                <c:pt idx="2192">
                  <c:v>365.66666666666708</c:v>
                </c:pt>
                <c:pt idx="2193">
                  <c:v>365.83333333333331</c:v>
                </c:pt>
                <c:pt idx="2194">
                  <c:v>366</c:v>
                </c:pt>
                <c:pt idx="2195">
                  <c:v>366.16666666666708</c:v>
                </c:pt>
                <c:pt idx="2196">
                  <c:v>366.33333333333331</c:v>
                </c:pt>
                <c:pt idx="2197">
                  <c:v>366.5</c:v>
                </c:pt>
                <c:pt idx="2198">
                  <c:v>366.66666666666708</c:v>
                </c:pt>
                <c:pt idx="2199">
                  <c:v>366.83333333333331</c:v>
                </c:pt>
                <c:pt idx="2200">
                  <c:v>367</c:v>
                </c:pt>
                <c:pt idx="2201">
                  <c:v>367.16666666666708</c:v>
                </c:pt>
                <c:pt idx="2202">
                  <c:v>367.33333333333331</c:v>
                </c:pt>
                <c:pt idx="2203">
                  <c:v>367.5</c:v>
                </c:pt>
                <c:pt idx="2204">
                  <c:v>367.66666666666708</c:v>
                </c:pt>
                <c:pt idx="2205">
                  <c:v>367.83333333333331</c:v>
                </c:pt>
                <c:pt idx="2206">
                  <c:v>368</c:v>
                </c:pt>
                <c:pt idx="2207">
                  <c:v>368.16666666666708</c:v>
                </c:pt>
                <c:pt idx="2208">
                  <c:v>368.33333333333331</c:v>
                </c:pt>
                <c:pt idx="2209">
                  <c:v>368.5</c:v>
                </c:pt>
                <c:pt idx="2210">
                  <c:v>368.66666666666708</c:v>
                </c:pt>
                <c:pt idx="2211">
                  <c:v>368.83333333333331</c:v>
                </c:pt>
                <c:pt idx="2212">
                  <c:v>369</c:v>
                </c:pt>
                <c:pt idx="2213">
                  <c:v>369.16666666666708</c:v>
                </c:pt>
                <c:pt idx="2214">
                  <c:v>369.33333333333331</c:v>
                </c:pt>
                <c:pt idx="2215">
                  <c:v>369.5</c:v>
                </c:pt>
                <c:pt idx="2216">
                  <c:v>369.66666666666708</c:v>
                </c:pt>
                <c:pt idx="2217">
                  <c:v>369.83333333333331</c:v>
                </c:pt>
                <c:pt idx="2218">
                  <c:v>370</c:v>
                </c:pt>
                <c:pt idx="2219">
                  <c:v>370.16666666666708</c:v>
                </c:pt>
                <c:pt idx="2220">
                  <c:v>370.33333333333331</c:v>
                </c:pt>
                <c:pt idx="2221">
                  <c:v>370.5</c:v>
                </c:pt>
                <c:pt idx="2222">
                  <c:v>370.66666666666708</c:v>
                </c:pt>
                <c:pt idx="2223">
                  <c:v>370.83333333333331</c:v>
                </c:pt>
                <c:pt idx="2224">
                  <c:v>371</c:v>
                </c:pt>
                <c:pt idx="2225">
                  <c:v>371.16666666666708</c:v>
                </c:pt>
                <c:pt idx="2226">
                  <c:v>371.33333333333331</c:v>
                </c:pt>
                <c:pt idx="2227">
                  <c:v>371.5</c:v>
                </c:pt>
                <c:pt idx="2228">
                  <c:v>371.66666666666708</c:v>
                </c:pt>
                <c:pt idx="2229">
                  <c:v>371.83333333333331</c:v>
                </c:pt>
                <c:pt idx="2230">
                  <c:v>372</c:v>
                </c:pt>
                <c:pt idx="2231">
                  <c:v>372.16666666666708</c:v>
                </c:pt>
                <c:pt idx="2232">
                  <c:v>372.33333333333331</c:v>
                </c:pt>
                <c:pt idx="2233">
                  <c:v>372.5</c:v>
                </c:pt>
                <c:pt idx="2234">
                  <c:v>372.66666666666708</c:v>
                </c:pt>
                <c:pt idx="2235">
                  <c:v>372.83333333333331</c:v>
                </c:pt>
                <c:pt idx="2236">
                  <c:v>373</c:v>
                </c:pt>
                <c:pt idx="2237">
                  <c:v>373.16666666666708</c:v>
                </c:pt>
                <c:pt idx="2238">
                  <c:v>373.33333333333331</c:v>
                </c:pt>
                <c:pt idx="2239">
                  <c:v>373.5</c:v>
                </c:pt>
                <c:pt idx="2240">
                  <c:v>373.66666666666708</c:v>
                </c:pt>
                <c:pt idx="2241">
                  <c:v>373.83333333333331</c:v>
                </c:pt>
                <c:pt idx="2242">
                  <c:v>374</c:v>
                </c:pt>
                <c:pt idx="2243">
                  <c:v>374.16666666666708</c:v>
                </c:pt>
                <c:pt idx="2244">
                  <c:v>374.33333333333331</c:v>
                </c:pt>
                <c:pt idx="2245">
                  <c:v>374.5</c:v>
                </c:pt>
                <c:pt idx="2246">
                  <c:v>374.66666666666708</c:v>
                </c:pt>
                <c:pt idx="2247">
                  <c:v>374.83333333333331</c:v>
                </c:pt>
                <c:pt idx="2248">
                  <c:v>375</c:v>
                </c:pt>
                <c:pt idx="2249">
                  <c:v>375.16666666666708</c:v>
                </c:pt>
                <c:pt idx="2250">
                  <c:v>375.33333333333331</c:v>
                </c:pt>
                <c:pt idx="2251">
                  <c:v>375.5</c:v>
                </c:pt>
                <c:pt idx="2252">
                  <c:v>375.66666666666708</c:v>
                </c:pt>
                <c:pt idx="2253">
                  <c:v>375.83333333333331</c:v>
                </c:pt>
                <c:pt idx="2254">
                  <c:v>376</c:v>
                </c:pt>
                <c:pt idx="2255">
                  <c:v>376.16666666666708</c:v>
                </c:pt>
                <c:pt idx="2256">
                  <c:v>376.33333333333331</c:v>
                </c:pt>
                <c:pt idx="2257">
                  <c:v>376.5</c:v>
                </c:pt>
                <c:pt idx="2258">
                  <c:v>376.66666666666708</c:v>
                </c:pt>
                <c:pt idx="2259">
                  <c:v>376.83333333333331</c:v>
                </c:pt>
                <c:pt idx="2260">
                  <c:v>377</c:v>
                </c:pt>
                <c:pt idx="2261">
                  <c:v>377.16666666666708</c:v>
                </c:pt>
                <c:pt idx="2262">
                  <c:v>377.33333333333331</c:v>
                </c:pt>
                <c:pt idx="2263">
                  <c:v>377.5</c:v>
                </c:pt>
                <c:pt idx="2264">
                  <c:v>377.66666666666708</c:v>
                </c:pt>
                <c:pt idx="2265">
                  <c:v>377.83333333333331</c:v>
                </c:pt>
                <c:pt idx="2266">
                  <c:v>378</c:v>
                </c:pt>
                <c:pt idx="2267">
                  <c:v>378.16666666666708</c:v>
                </c:pt>
                <c:pt idx="2268">
                  <c:v>378.33333333333331</c:v>
                </c:pt>
                <c:pt idx="2269">
                  <c:v>378.5</c:v>
                </c:pt>
                <c:pt idx="2270">
                  <c:v>378.66666666666708</c:v>
                </c:pt>
                <c:pt idx="2271">
                  <c:v>378.83333333333331</c:v>
                </c:pt>
                <c:pt idx="2272">
                  <c:v>379</c:v>
                </c:pt>
                <c:pt idx="2273">
                  <c:v>379.16666666666708</c:v>
                </c:pt>
                <c:pt idx="2274">
                  <c:v>379.33333333333331</c:v>
                </c:pt>
                <c:pt idx="2275">
                  <c:v>379.5</c:v>
                </c:pt>
                <c:pt idx="2276">
                  <c:v>379.66666666666708</c:v>
                </c:pt>
                <c:pt idx="2277">
                  <c:v>379.83333333333331</c:v>
                </c:pt>
                <c:pt idx="2278">
                  <c:v>380</c:v>
                </c:pt>
                <c:pt idx="2279">
                  <c:v>380.16666666666708</c:v>
                </c:pt>
                <c:pt idx="2280">
                  <c:v>380.33333333333331</c:v>
                </c:pt>
                <c:pt idx="2281">
                  <c:v>380.5</c:v>
                </c:pt>
                <c:pt idx="2282">
                  <c:v>380.66666666666708</c:v>
                </c:pt>
                <c:pt idx="2283">
                  <c:v>380.83333333333331</c:v>
                </c:pt>
                <c:pt idx="2284">
                  <c:v>381</c:v>
                </c:pt>
                <c:pt idx="2285">
                  <c:v>381.16666666666708</c:v>
                </c:pt>
                <c:pt idx="2286">
                  <c:v>381.33333333333331</c:v>
                </c:pt>
                <c:pt idx="2287">
                  <c:v>381.5</c:v>
                </c:pt>
                <c:pt idx="2288">
                  <c:v>381.66666666666708</c:v>
                </c:pt>
                <c:pt idx="2289">
                  <c:v>381.83333333333331</c:v>
                </c:pt>
                <c:pt idx="2290">
                  <c:v>382</c:v>
                </c:pt>
                <c:pt idx="2291">
                  <c:v>382.16666666666708</c:v>
                </c:pt>
                <c:pt idx="2292">
                  <c:v>382.33333333333331</c:v>
                </c:pt>
                <c:pt idx="2293">
                  <c:v>382.5</c:v>
                </c:pt>
                <c:pt idx="2294">
                  <c:v>382.66666666666708</c:v>
                </c:pt>
                <c:pt idx="2295">
                  <c:v>382.83333333333331</c:v>
                </c:pt>
                <c:pt idx="2296">
                  <c:v>383</c:v>
                </c:pt>
                <c:pt idx="2297">
                  <c:v>383.16666666666708</c:v>
                </c:pt>
                <c:pt idx="2298">
                  <c:v>383.33333333333331</c:v>
                </c:pt>
                <c:pt idx="2299">
                  <c:v>383.5</c:v>
                </c:pt>
                <c:pt idx="2300">
                  <c:v>383.66666666666708</c:v>
                </c:pt>
                <c:pt idx="2301">
                  <c:v>383.83333333333331</c:v>
                </c:pt>
                <c:pt idx="2302">
                  <c:v>384</c:v>
                </c:pt>
                <c:pt idx="2303">
                  <c:v>384.16666666666708</c:v>
                </c:pt>
                <c:pt idx="2304">
                  <c:v>384.33333333333331</c:v>
                </c:pt>
                <c:pt idx="2305">
                  <c:v>384.5</c:v>
                </c:pt>
                <c:pt idx="2306">
                  <c:v>384.66666666666708</c:v>
                </c:pt>
                <c:pt idx="2307">
                  <c:v>384.83333333333331</c:v>
                </c:pt>
                <c:pt idx="2308">
                  <c:v>385</c:v>
                </c:pt>
                <c:pt idx="2309">
                  <c:v>385.16666666666708</c:v>
                </c:pt>
                <c:pt idx="2310">
                  <c:v>385.33333333333331</c:v>
                </c:pt>
                <c:pt idx="2311">
                  <c:v>385.5</c:v>
                </c:pt>
                <c:pt idx="2312">
                  <c:v>385.66666666666708</c:v>
                </c:pt>
                <c:pt idx="2313">
                  <c:v>385.83333333333331</c:v>
                </c:pt>
                <c:pt idx="2314">
                  <c:v>386</c:v>
                </c:pt>
                <c:pt idx="2315">
                  <c:v>386.16666666666708</c:v>
                </c:pt>
                <c:pt idx="2316">
                  <c:v>386.33333333333331</c:v>
                </c:pt>
                <c:pt idx="2317">
                  <c:v>386.5</c:v>
                </c:pt>
                <c:pt idx="2318">
                  <c:v>386.66666666666708</c:v>
                </c:pt>
                <c:pt idx="2319">
                  <c:v>386.83333333333331</c:v>
                </c:pt>
                <c:pt idx="2320">
                  <c:v>387</c:v>
                </c:pt>
                <c:pt idx="2321">
                  <c:v>387.16666666666708</c:v>
                </c:pt>
                <c:pt idx="2322">
                  <c:v>387.33333333333331</c:v>
                </c:pt>
                <c:pt idx="2323">
                  <c:v>387.5</c:v>
                </c:pt>
                <c:pt idx="2324">
                  <c:v>387.66666666666708</c:v>
                </c:pt>
                <c:pt idx="2325">
                  <c:v>387.83333333333331</c:v>
                </c:pt>
                <c:pt idx="2326">
                  <c:v>388</c:v>
                </c:pt>
                <c:pt idx="2327">
                  <c:v>388.16666666666708</c:v>
                </c:pt>
                <c:pt idx="2328">
                  <c:v>388.33333333333331</c:v>
                </c:pt>
                <c:pt idx="2329">
                  <c:v>388.5</c:v>
                </c:pt>
                <c:pt idx="2330">
                  <c:v>388.66666666666708</c:v>
                </c:pt>
                <c:pt idx="2331">
                  <c:v>388.83333333333331</c:v>
                </c:pt>
                <c:pt idx="2332">
                  <c:v>389</c:v>
                </c:pt>
                <c:pt idx="2333">
                  <c:v>389.16666666666708</c:v>
                </c:pt>
                <c:pt idx="2334">
                  <c:v>389.33333333333331</c:v>
                </c:pt>
                <c:pt idx="2335">
                  <c:v>389.5</c:v>
                </c:pt>
                <c:pt idx="2336">
                  <c:v>389.66666666666708</c:v>
                </c:pt>
                <c:pt idx="2337">
                  <c:v>389.83333333333331</c:v>
                </c:pt>
                <c:pt idx="2338">
                  <c:v>390</c:v>
                </c:pt>
                <c:pt idx="2339">
                  <c:v>390.16666666666708</c:v>
                </c:pt>
                <c:pt idx="2340">
                  <c:v>390.33333333333331</c:v>
                </c:pt>
                <c:pt idx="2341">
                  <c:v>390.5</c:v>
                </c:pt>
                <c:pt idx="2342">
                  <c:v>390.66666666666708</c:v>
                </c:pt>
                <c:pt idx="2343">
                  <c:v>390.83333333333331</c:v>
                </c:pt>
                <c:pt idx="2344">
                  <c:v>391</c:v>
                </c:pt>
                <c:pt idx="2345">
                  <c:v>391.16666666666708</c:v>
                </c:pt>
                <c:pt idx="2346">
                  <c:v>391.33333333333331</c:v>
                </c:pt>
                <c:pt idx="2347">
                  <c:v>391.5</c:v>
                </c:pt>
                <c:pt idx="2348">
                  <c:v>391.66666666666708</c:v>
                </c:pt>
                <c:pt idx="2349">
                  <c:v>391.83333333333331</c:v>
                </c:pt>
                <c:pt idx="2350">
                  <c:v>392</c:v>
                </c:pt>
                <c:pt idx="2351">
                  <c:v>392.16666666666708</c:v>
                </c:pt>
                <c:pt idx="2352">
                  <c:v>392.33333333333331</c:v>
                </c:pt>
                <c:pt idx="2353">
                  <c:v>392.5</c:v>
                </c:pt>
                <c:pt idx="2354">
                  <c:v>392.66666666666708</c:v>
                </c:pt>
                <c:pt idx="2355">
                  <c:v>392.83333333333331</c:v>
                </c:pt>
                <c:pt idx="2356">
                  <c:v>393</c:v>
                </c:pt>
                <c:pt idx="2357">
                  <c:v>393.16666666666708</c:v>
                </c:pt>
                <c:pt idx="2358">
                  <c:v>393.33333333333331</c:v>
                </c:pt>
                <c:pt idx="2359">
                  <c:v>393.5</c:v>
                </c:pt>
                <c:pt idx="2360">
                  <c:v>393.66666666666708</c:v>
                </c:pt>
                <c:pt idx="2361">
                  <c:v>393.83333333333331</c:v>
                </c:pt>
                <c:pt idx="2362">
                  <c:v>394</c:v>
                </c:pt>
                <c:pt idx="2363">
                  <c:v>394.16666666666708</c:v>
                </c:pt>
                <c:pt idx="2364">
                  <c:v>394.33333333333331</c:v>
                </c:pt>
                <c:pt idx="2365">
                  <c:v>394.5</c:v>
                </c:pt>
                <c:pt idx="2366">
                  <c:v>394.66666666666708</c:v>
                </c:pt>
                <c:pt idx="2367">
                  <c:v>394.83333333333331</c:v>
                </c:pt>
                <c:pt idx="2368">
                  <c:v>395</c:v>
                </c:pt>
                <c:pt idx="2369">
                  <c:v>395.16666666666708</c:v>
                </c:pt>
                <c:pt idx="2370">
                  <c:v>395.33333333333331</c:v>
                </c:pt>
                <c:pt idx="2371">
                  <c:v>395.5</c:v>
                </c:pt>
                <c:pt idx="2372">
                  <c:v>395.66666666666708</c:v>
                </c:pt>
                <c:pt idx="2373">
                  <c:v>395.83333333333331</c:v>
                </c:pt>
                <c:pt idx="2374">
                  <c:v>396</c:v>
                </c:pt>
                <c:pt idx="2375">
                  <c:v>396.16666666666708</c:v>
                </c:pt>
                <c:pt idx="2376">
                  <c:v>396.33333333333331</c:v>
                </c:pt>
                <c:pt idx="2377">
                  <c:v>396.5</c:v>
                </c:pt>
                <c:pt idx="2378">
                  <c:v>396.66666666666708</c:v>
                </c:pt>
                <c:pt idx="2379">
                  <c:v>396.83333333333331</c:v>
                </c:pt>
                <c:pt idx="2380">
                  <c:v>397</c:v>
                </c:pt>
                <c:pt idx="2381">
                  <c:v>397.16666666666708</c:v>
                </c:pt>
                <c:pt idx="2382">
                  <c:v>397.33333333333331</c:v>
                </c:pt>
                <c:pt idx="2383">
                  <c:v>397.5</c:v>
                </c:pt>
                <c:pt idx="2384">
                  <c:v>397.66666666666708</c:v>
                </c:pt>
                <c:pt idx="2385">
                  <c:v>397.83333333333331</c:v>
                </c:pt>
                <c:pt idx="2386">
                  <c:v>398</c:v>
                </c:pt>
                <c:pt idx="2387">
                  <c:v>398.16666666666708</c:v>
                </c:pt>
                <c:pt idx="2388">
                  <c:v>398.33333333333331</c:v>
                </c:pt>
                <c:pt idx="2389">
                  <c:v>398.5</c:v>
                </c:pt>
                <c:pt idx="2390">
                  <c:v>398.66666666666708</c:v>
                </c:pt>
                <c:pt idx="2391">
                  <c:v>398.83333333333331</c:v>
                </c:pt>
                <c:pt idx="2392">
                  <c:v>399</c:v>
                </c:pt>
                <c:pt idx="2393">
                  <c:v>399.16666666666708</c:v>
                </c:pt>
                <c:pt idx="2394">
                  <c:v>399.33333333333331</c:v>
                </c:pt>
                <c:pt idx="2395">
                  <c:v>399.5</c:v>
                </c:pt>
                <c:pt idx="2396">
                  <c:v>399.66666666666708</c:v>
                </c:pt>
                <c:pt idx="2397">
                  <c:v>399.83333333333331</c:v>
                </c:pt>
                <c:pt idx="2398">
                  <c:v>400</c:v>
                </c:pt>
                <c:pt idx="2399">
                  <c:v>400.16666666666708</c:v>
                </c:pt>
                <c:pt idx="2400">
                  <c:v>400.33333333333331</c:v>
                </c:pt>
                <c:pt idx="2401">
                  <c:v>400.5</c:v>
                </c:pt>
                <c:pt idx="2402">
                  <c:v>400.66666666666708</c:v>
                </c:pt>
                <c:pt idx="2403">
                  <c:v>400.83333333333331</c:v>
                </c:pt>
                <c:pt idx="2404">
                  <c:v>401</c:v>
                </c:pt>
                <c:pt idx="2405">
                  <c:v>401.16666666666708</c:v>
                </c:pt>
                <c:pt idx="2406">
                  <c:v>401.33333333333331</c:v>
                </c:pt>
                <c:pt idx="2407">
                  <c:v>401.5</c:v>
                </c:pt>
                <c:pt idx="2408">
                  <c:v>401.66666666666708</c:v>
                </c:pt>
                <c:pt idx="2409">
                  <c:v>401.83333333333331</c:v>
                </c:pt>
                <c:pt idx="2410">
                  <c:v>402</c:v>
                </c:pt>
                <c:pt idx="2411">
                  <c:v>402.16666666666708</c:v>
                </c:pt>
                <c:pt idx="2412">
                  <c:v>402.33333333333331</c:v>
                </c:pt>
                <c:pt idx="2413">
                  <c:v>402.5</c:v>
                </c:pt>
                <c:pt idx="2414">
                  <c:v>402.66666666666708</c:v>
                </c:pt>
                <c:pt idx="2415">
                  <c:v>402.83333333333331</c:v>
                </c:pt>
                <c:pt idx="2416">
                  <c:v>403</c:v>
                </c:pt>
                <c:pt idx="2417">
                  <c:v>403.16666666666708</c:v>
                </c:pt>
                <c:pt idx="2418">
                  <c:v>403.33333333333331</c:v>
                </c:pt>
                <c:pt idx="2419">
                  <c:v>403.5</c:v>
                </c:pt>
                <c:pt idx="2420">
                  <c:v>403.66666666666708</c:v>
                </c:pt>
                <c:pt idx="2421">
                  <c:v>403.83333333333331</c:v>
                </c:pt>
                <c:pt idx="2422">
                  <c:v>404</c:v>
                </c:pt>
                <c:pt idx="2423">
                  <c:v>404.16666666666708</c:v>
                </c:pt>
                <c:pt idx="2424">
                  <c:v>404.33333333333331</c:v>
                </c:pt>
                <c:pt idx="2425">
                  <c:v>404.5</c:v>
                </c:pt>
                <c:pt idx="2426">
                  <c:v>404.66666666666708</c:v>
                </c:pt>
                <c:pt idx="2427">
                  <c:v>404.83333333333331</c:v>
                </c:pt>
                <c:pt idx="2428">
                  <c:v>405</c:v>
                </c:pt>
                <c:pt idx="2429">
                  <c:v>405.16666666666708</c:v>
                </c:pt>
                <c:pt idx="2430">
                  <c:v>405.33333333333331</c:v>
                </c:pt>
                <c:pt idx="2431">
                  <c:v>405.5</c:v>
                </c:pt>
                <c:pt idx="2432">
                  <c:v>405.66666666666708</c:v>
                </c:pt>
                <c:pt idx="2433">
                  <c:v>405.83333333333331</c:v>
                </c:pt>
                <c:pt idx="2434">
                  <c:v>406</c:v>
                </c:pt>
                <c:pt idx="2435">
                  <c:v>406.16666666666708</c:v>
                </c:pt>
                <c:pt idx="2436">
                  <c:v>406.33333333333331</c:v>
                </c:pt>
                <c:pt idx="2437">
                  <c:v>406.5</c:v>
                </c:pt>
                <c:pt idx="2438">
                  <c:v>406.66666666666708</c:v>
                </c:pt>
                <c:pt idx="2439">
                  <c:v>406.83333333333331</c:v>
                </c:pt>
                <c:pt idx="2440">
                  <c:v>407</c:v>
                </c:pt>
                <c:pt idx="2441">
                  <c:v>407.16666666666708</c:v>
                </c:pt>
                <c:pt idx="2442">
                  <c:v>407.33333333333331</c:v>
                </c:pt>
                <c:pt idx="2443">
                  <c:v>407.5</c:v>
                </c:pt>
                <c:pt idx="2444">
                  <c:v>407.66666666666708</c:v>
                </c:pt>
                <c:pt idx="2445">
                  <c:v>407.83333333333331</c:v>
                </c:pt>
                <c:pt idx="2446">
                  <c:v>408</c:v>
                </c:pt>
                <c:pt idx="2447">
                  <c:v>408.16666666666708</c:v>
                </c:pt>
                <c:pt idx="2448">
                  <c:v>408.33333333333331</c:v>
                </c:pt>
                <c:pt idx="2449">
                  <c:v>408.5</c:v>
                </c:pt>
                <c:pt idx="2450">
                  <c:v>408.66666666666708</c:v>
                </c:pt>
                <c:pt idx="2451">
                  <c:v>408.83333333333331</c:v>
                </c:pt>
                <c:pt idx="2452">
                  <c:v>409</c:v>
                </c:pt>
                <c:pt idx="2453">
                  <c:v>409.16666666666708</c:v>
                </c:pt>
                <c:pt idx="2454">
                  <c:v>409.33333333333331</c:v>
                </c:pt>
                <c:pt idx="2455">
                  <c:v>409.5</c:v>
                </c:pt>
                <c:pt idx="2456">
                  <c:v>409.66666666666708</c:v>
                </c:pt>
                <c:pt idx="2457">
                  <c:v>409.83333333333331</c:v>
                </c:pt>
                <c:pt idx="2458">
                  <c:v>410</c:v>
                </c:pt>
                <c:pt idx="2459">
                  <c:v>410.16666666666708</c:v>
                </c:pt>
                <c:pt idx="2460">
                  <c:v>410.33333333333331</c:v>
                </c:pt>
                <c:pt idx="2461">
                  <c:v>410.5</c:v>
                </c:pt>
                <c:pt idx="2462">
                  <c:v>410.66666666666708</c:v>
                </c:pt>
                <c:pt idx="2463">
                  <c:v>410.83333333333331</c:v>
                </c:pt>
                <c:pt idx="2464">
                  <c:v>411</c:v>
                </c:pt>
                <c:pt idx="2465">
                  <c:v>411.16666666666708</c:v>
                </c:pt>
                <c:pt idx="2466">
                  <c:v>411.33333333333331</c:v>
                </c:pt>
                <c:pt idx="2467">
                  <c:v>411.5</c:v>
                </c:pt>
                <c:pt idx="2468">
                  <c:v>411.66666666666708</c:v>
                </c:pt>
                <c:pt idx="2469">
                  <c:v>411.83333333333331</c:v>
                </c:pt>
                <c:pt idx="2470">
                  <c:v>412</c:v>
                </c:pt>
                <c:pt idx="2471">
                  <c:v>412.16666666666708</c:v>
                </c:pt>
                <c:pt idx="2472">
                  <c:v>412.33333333333331</c:v>
                </c:pt>
                <c:pt idx="2473">
                  <c:v>412.5</c:v>
                </c:pt>
                <c:pt idx="2474">
                  <c:v>412.66666666666708</c:v>
                </c:pt>
                <c:pt idx="2475">
                  <c:v>412.83333333333331</c:v>
                </c:pt>
                <c:pt idx="2476">
                  <c:v>413</c:v>
                </c:pt>
                <c:pt idx="2477">
                  <c:v>413.16666666666708</c:v>
                </c:pt>
                <c:pt idx="2478">
                  <c:v>413.33333333333331</c:v>
                </c:pt>
                <c:pt idx="2479">
                  <c:v>413.5</c:v>
                </c:pt>
                <c:pt idx="2480">
                  <c:v>413.66666666666708</c:v>
                </c:pt>
                <c:pt idx="2481">
                  <c:v>413.83333333333331</c:v>
                </c:pt>
                <c:pt idx="2482">
                  <c:v>414</c:v>
                </c:pt>
                <c:pt idx="2483">
                  <c:v>414.16666666666708</c:v>
                </c:pt>
                <c:pt idx="2484">
                  <c:v>414.33333333333331</c:v>
                </c:pt>
                <c:pt idx="2485">
                  <c:v>414.5</c:v>
                </c:pt>
                <c:pt idx="2486">
                  <c:v>414.66666666666708</c:v>
                </c:pt>
                <c:pt idx="2487">
                  <c:v>414.83333333333331</c:v>
                </c:pt>
                <c:pt idx="2488">
                  <c:v>415</c:v>
                </c:pt>
                <c:pt idx="2489">
                  <c:v>415.16666666666708</c:v>
                </c:pt>
                <c:pt idx="2490">
                  <c:v>415.33333333333331</c:v>
                </c:pt>
                <c:pt idx="2491">
                  <c:v>415.5</c:v>
                </c:pt>
                <c:pt idx="2492">
                  <c:v>415.66666666666708</c:v>
                </c:pt>
                <c:pt idx="2493">
                  <c:v>415.83333333333331</c:v>
                </c:pt>
                <c:pt idx="2494">
                  <c:v>416</c:v>
                </c:pt>
                <c:pt idx="2495">
                  <c:v>416.16666666666708</c:v>
                </c:pt>
                <c:pt idx="2496">
                  <c:v>416.33333333333331</c:v>
                </c:pt>
                <c:pt idx="2497">
                  <c:v>416.5</c:v>
                </c:pt>
                <c:pt idx="2498">
                  <c:v>416.66666666666708</c:v>
                </c:pt>
                <c:pt idx="2499">
                  <c:v>416.83333333333331</c:v>
                </c:pt>
                <c:pt idx="2500">
                  <c:v>417</c:v>
                </c:pt>
                <c:pt idx="2501">
                  <c:v>417.16666666666708</c:v>
                </c:pt>
                <c:pt idx="2502">
                  <c:v>417.33333333333331</c:v>
                </c:pt>
                <c:pt idx="2503">
                  <c:v>417.5</c:v>
                </c:pt>
                <c:pt idx="2504">
                  <c:v>417.66666666666708</c:v>
                </c:pt>
                <c:pt idx="2505">
                  <c:v>417.83333333333331</c:v>
                </c:pt>
                <c:pt idx="2506">
                  <c:v>418</c:v>
                </c:pt>
                <c:pt idx="2507">
                  <c:v>418.16666666666708</c:v>
                </c:pt>
                <c:pt idx="2508">
                  <c:v>418.33333333333331</c:v>
                </c:pt>
                <c:pt idx="2509">
                  <c:v>418.5</c:v>
                </c:pt>
                <c:pt idx="2510">
                  <c:v>418.66666666666708</c:v>
                </c:pt>
                <c:pt idx="2511">
                  <c:v>418.83333333333331</c:v>
                </c:pt>
                <c:pt idx="2512">
                  <c:v>419</c:v>
                </c:pt>
                <c:pt idx="2513">
                  <c:v>419.16666666666708</c:v>
                </c:pt>
                <c:pt idx="2514">
                  <c:v>419.33333333333331</c:v>
                </c:pt>
                <c:pt idx="2515">
                  <c:v>419.5</c:v>
                </c:pt>
                <c:pt idx="2516">
                  <c:v>419.66666666666708</c:v>
                </c:pt>
                <c:pt idx="2517">
                  <c:v>419.83333333333331</c:v>
                </c:pt>
                <c:pt idx="2518">
                  <c:v>420</c:v>
                </c:pt>
                <c:pt idx="2519">
                  <c:v>420.16666666666708</c:v>
                </c:pt>
                <c:pt idx="2520">
                  <c:v>420.33333333333331</c:v>
                </c:pt>
                <c:pt idx="2521">
                  <c:v>420.5</c:v>
                </c:pt>
                <c:pt idx="2522">
                  <c:v>420.66666666666708</c:v>
                </c:pt>
                <c:pt idx="2523">
                  <c:v>420.83333333333331</c:v>
                </c:pt>
                <c:pt idx="2524">
                  <c:v>421</c:v>
                </c:pt>
                <c:pt idx="2525">
                  <c:v>421.16666666666708</c:v>
                </c:pt>
                <c:pt idx="2526">
                  <c:v>421.33333333333331</c:v>
                </c:pt>
                <c:pt idx="2527">
                  <c:v>421.5</c:v>
                </c:pt>
                <c:pt idx="2528">
                  <c:v>421.66666666666708</c:v>
                </c:pt>
                <c:pt idx="2529">
                  <c:v>421.83333333333331</c:v>
                </c:pt>
                <c:pt idx="2530">
                  <c:v>422</c:v>
                </c:pt>
                <c:pt idx="2531">
                  <c:v>422.16666666666708</c:v>
                </c:pt>
                <c:pt idx="2532">
                  <c:v>422.33333333333331</c:v>
                </c:pt>
                <c:pt idx="2533">
                  <c:v>422.5</c:v>
                </c:pt>
                <c:pt idx="2534">
                  <c:v>422.66666666666708</c:v>
                </c:pt>
                <c:pt idx="2535">
                  <c:v>422.83333333333331</c:v>
                </c:pt>
                <c:pt idx="2536">
                  <c:v>423</c:v>
                </c:pt>
                <c:pt idx="2537">
                  <c:v>423.16666666666708</c:v>
                </c:pt>
                <c:pt idx="2538">
                  <c:v>423.33333333333331</c:v>
                </c:pt>
                <c:pt idx="2539">
                  <c:v>423.5</c:v>
                </c:pt>
                <c:pt idx="2540">
                  <c:v>423.66666666666708</c:v>
                </c:pt>
                <c:pt idx="2541">
                  <c:v>423.83333333333331</c:v>
                </c:pt>
                <c:pt idx="2542">
                  <c:v>424</c:v>
                </c:pt>
                <c:pt idx="2543">
                  <c:v>424.16666666666708</c:v>
                </c:pt>
                <c:pt idx="2544">
                  <c:v>424.33333333333331</c:v>
                </c:pt>
                <c:pt idx="2545">
                  <c:v>424.5</c:v>
                </c:pt>
                <c:pt idx="2546">
                  <c:v>424.66666666666708</c:v>
                </c:pt>
                <c:pt idx="2547">
                  <c:v>424.83333333333331</c:v>
                </c:pt>
                <c:pt idx="2548">
                  <c:v>425</c:v>
                </c:pt>
                <c:pt idx="2549">
                  <c:v>425.16666666666708</c:v>
                </c:pt>
                <c:pt idx="2550">
                  <c:v>425.33333333333331</c:v>
                </c:pt>
                <c:pt idx="2551">
                  <c:v>425.5</c:v>
                </c:pt>
                <c:pt idx="2552">
                  <c:v>425.66666666666708</c:v>
                </c:pt>
                <c:pt idx="2553">
                  <c:v>425.83333333333331</c:v>
                </c:pt>
                <c:pt idx="2554">
                  <c:v>426</c:v>
                </c:pt>
                <c:pt idx="2555">
                  <c:v>426.16666666666708</c:v>
                </c:pt>
                <c:pt idx="2556">
                  <c:v>426.33333333333331</c:v>
                </c:pt>
                <c:pt idx="2557">
                  <c:v>426.5</c:v>
                </c:pt>
                <c:pt idx="2558">
                  <c:v>426.66666666666708</c:v>
                </c:pt>
                <c:pt idx="2559">
                  <c:v>426.83333333333331</c:v>
                </c:pt>
                <c:pt idx="2560">
                  <c:v>427</c:v>
                </c:pt>
                <c:pt idx="2561">
                  <c:v>427.16666666666708</c:v>
                </c:pt>
                <c:pt idx="2562">
                  <c:v>427.33333333333331</c:v>
                </c:pt>
                <c:pt idx="2563">
                  <c:v>427.5</c:v>
                </c:pt>
                <c:pt idx="2564">
                  <c:v>427.66666666666708</c:v>
                </c:pt>
                <c:pt idx="2565">
                  <c:v>427.83333333333331</c:v>
                </c:pt>
                <c:pt idx="2566">
                  <c:v>428</c:v>
                </c:pt>
                <c:pt idx="2567">
                  <c:v>428.16666666666708</c:v>
                </c:pt>
                <c:pt idx="2568">
                  <c:v>428.33333333333331</c:v>
                </c:pt>
                <c:pt idx="2569">
                  <c:v>428.5</c:v>
                </c:pt>
                <c:pt idx="2570">
                  <c:v>428.66666666666708</c:v>
                </c:pt>
                <c:pt idx="2571">
                  <c:v>428.83333333333331</c:v>
                </c:pt>
                <c:pt idx="2572">
                  <c:v>429</c:v>
                </c:pt>
                <c:pt idx="2573">
                  <c:v>429.16666666666708</c:v>
                </c:pt>
                <c:pt idx="2574">
                  <c:v>429.33333333333331</c:v>
                </c:pt>
                <c:pt idx="2575">
                  <c:v>429.5</c:v>
                </c:pt>
                <c:pt idx="2576">
                  <c:v>429.66666666666708</c:v>
                </c:pt>
                <c:pt idx="2577">
                  <c:v>429.83333333333331</c:v>
                </c:pt>
                <c:pt idx="2578">
                  <c:v>430</c:v>
                </c:pt>
                <c:pt idx="2579">
                  <c:v>430.16666666666708</c:v>
                </c:pt>
                <c:pt idx="2580">
                  <c:v>430.33333333333331</c:v>
                </c:pt>
                <c:pt idx="2581">
                  <c:v>430.5</c:v>
                </c:pt>
                <c:pt idx="2582">
                  <c:v>430.66666666666708</c:v>
                </c:pt>
                <c:pt idx="2583">
                  <c:v>430.83333333333331</c:v>
                </c:pt>
                <c:pt idx="2584">
                  <c:v>431</c:v>
                </c:pt>
                <c:pt idx="2585">
                  <c:v>431.16666666666708</c:v>
                </c:pt>
                <c:pt idx="2586">
                  <c:v>431.33333333333331</c:v>
                </c:pt>
                <c:pt idx="2587">
                  <c:v>431.5</c:v>
                </c:pt>
                <c:pt idx="2588">
                  <c:v>431.66666666666708</c:v>
                </c:pt>
                <c:pt idx="2589">
                  <c:v>431.83333333333331</c:v>
                </c:pt>
                <c:pt idx="2590">
                  <c:v>432</c:v>
                </c:pt>
                <c:pt idx="2591">
                  <c:v>432.16666666666708</c:v>
                </c:pt>
                <c:pt idx="2592">
                  <c:v>432.33333333333331</c:v>
                </c:pt>
                <c:pt idx="2593">
                  <c:v>432.5</c:v>
                </c:pt>
                <c:pt idx="2594">
                  <c:v>432.66666666666708</c:v>
                </c:pt>
                <c:pt idx="2595">
                  <c:v>432.83333333333331</c:v>
                </c:pt>
                <c:pt idx="2596">
                  <c:v>433</c:v>
                </c:pt>
                <c:pt idx="2597">
                  <c:v>433.16666666666708</c:v>
                </c:pt>
                <c:pt idx="2598">
                  <c:v>433.33333333333331</c:v>
                </c:pt>
                <c:pt idx="2599">
                  <c:v>433.5</c:v>
                </c:pt>
                <c:pt idx="2600">
                  <c:v>433.66666666666708</c:v>
                </c:pt>
                <c:pt idx="2601">
                  <c:v>433.83333333333331</c:v>
                </c:pt>
                <c:pt idx="2602">
                  <c:v>434</c:v>
                </c:pt>
                <c:pt idx="2603">
                  <c:v>434.16666666666708</c:v>
                </c:pt>
                <c:pt idx="2604">
                  <c:v>434.33333333333331</c:v>
                </c:pt>
                <c:pt idx="2605">
                  <c:v>434.5</c:v>
                </c:pt>
                <c:pt idx="2606">
                  <c:v>434.66666666666708</c:v>
                </c:pt>
                <c:pt idx="2607">
                  <c:v>434.83333333333331</c:v>
                </c:pt>
                <c:pt idx="2608">
                  <c:v>435</c:v>
                </c:pt>
                <c:pt idx="2609">
                  <c:v>435.16666666666708</c:v>
                </c:pt>
                <c:pt idx="2610">
                  <c:v>435.33333333333331</c:v>
                </c:pt>
                <c:pt idx="2611">
                  <c:v>435.5</c:v>
                </c:pt>
                <c:pt idx="2612">
                  <c:v>435.66666666666708</c:v>
                </c:pt>
                <c:pt idx="2613">
                  <c:v>435.83333333333331</c:v>
                </c:pt>
                <c:pt idx="2614">
                  <c:v>436</c:v>
                </c:pt>
                <c:pt idx="2615">
                  <c:v>436.16666666666708</c:v>
                </c:pt>
                <c:pt idx="2616">
                  <c:v>436.33333333333331</c:v>
                </c:pt>
                <c:pt idx="2617">
                  <c:v>436.5</c:v>
                </c:pt>
                <c:pt idx="2618">
                  <c:v>436.66666666666708</c:v>
                </c:pt>
                <c:pt idx="2619">
                  <c:v>436.83333333333331</c:v>
                </c:pt>
                <c:pt idx="2620">
                  <c:v>437</c:v>
                </c:pt>
                <c:pt idx="2621">
                  <c:v>437.16666666666708</c:v>
                </c:pt>
                <c:pt idx="2622">
                  <c:v>437.33333333333331</c:v>
                </c:pt>
                <c:pt idx="2623">
                  <c:v>437.5</c:v>
                </c:pt>
                <c:pt idx="2624">
                  <c:v>437.66666666666708</c:v>
                </c:pt>
                <c:pt idx="2625">
                  <c:v>437.83333333333331</c:v>
                </c:pt>
                <c:pt idx="2626">
                  <c:v>438</c:v>
                </c:pt>
                <c:pt idx="2627">
                  <c:v>438.16666666666708</c:v>
                </c:pt>
                <c:pt idx="2628">
                  <c:v>438.33333333333331</c:v>
                </c:pt>
                <c:pt idx="2629">
                  <c:v>438.5</c:v>
                </c:pt>
                <c:pt idx="2630">
                  <c:v>438.66666666666708</c:v>
                </c:pt>
                <c:pt idx="2631">
                  <c:v>438.83333333333331</c:v>
                </c:pt>
                <c:pt idx="2632">
                  <c:v>439</c:v>
                </c:pt>
                <c:pt idx="2633">
                  <c:v>439.16666666666708</c:v>
                </c:pt>
                <c:pt idx="2634">
                  <c:v>439.33333333333331</c:v>
                </c:pt>
                <c:pt idx="2635">
                  <c:v>439.5</c:v>
                </c:pt>
                <c:pt idx="2636">
                  <c:v>439.66666666666708</c:v>
                </c:pt>
                <c:pt idx="2637">
                  <c:v>439.83333333333331</c:v>
                </c:pt>
                <c:pt idx="2638">
                  <c:v>440</c:v>
                </c:pt>
                <c:pt idx="2639">
                  <c:v>440.16666666666708</c:v>
                </c:pt>
                <c:pt idx="2640">
                  <c:v>440.33333333333331</c:v>
                </c:pt>
                <c:pt idx="2641">
                  <c:v>440.5</c:v>
                </c:pt>
                <c:pt idx="2642">
                  <c:v>440.66666666666708</c:v>
                </c:pt>
                <c:pt idx="2643">
                  <c:v>440.83333333333331</c:v>
                </c:pt>
                <c:pt idx="2644">
                  <c:v>441</c:v>
                </c:pt>
                <c:pt idx="2645">
                  <c:v>441.16666666666708</c:v>
                </c:pt>
                <c:pt idx="2646">
                  <c:v>441.33333333333331</c:v>
                </c:pt>
                <c:pt idx="2647">
                  <c:v>441.5</c:v>
                </c:pt>
                <c:pt idx="2648">
                  <c:v>441.66666666666708</c:v>
                </c:pt>
                <c:pt idx="2649">
                  <c:v>441.83333333333331</c:v>
                </c:pt>
                <c:pt idx="2650">
                  <c:v>442</c:v>
                </c:pt>
                <c:pt idx="2651">
                  <c:v>442.16666666666708</c:v>
                </c:pt>
                <c:pt idx="2652">
                  <c:v>442.33333333333331</c:v>
                </c:pt>
                <c:pt idx="2653">
                  <c:v>442.5</c:v>
                </c:pt>
                <c:pt idx="2654">
                  <c:v>442.66666666666708</c:v>
                </c:pt>
                <c:pt idx="2655">
                  <c:v>442.83333333333331</c:v>
                </c:pt>
                <c:pt idx="2656">
                  <c:v>443</c:v>
                </c:pt>
                <c:pt idx="2657">
                  <c:v>443.16666666666708</c:v>
                </c:pt>
                <c:pt idx="2658">
                  <c:v>443.33333333333331</c:v>
                </c:pt>
                <c:pt idx="2659">
                  <c:v>443.5</c:v>
                </c:pt>
                <c:pt idx="2660">
                  <c:v>443.66666666666708</c:v>
                </c:pt>
                <c:pt idx="2661">
                  <c:v>443.83333333333331</c:v>
                </c:pt>
                <c:pt idx="2662">
                  <c:v>444</c:v>
                </c:pt>
                <c:pt idx="2663">
                  <c:v>444.16666666666708</c:v>
                </c:pt>
                <c:pt idx="2664">
                  <c:v>444.33333333333331</c:v>
                </c:pt>
                <c:pt idx="2665">
                  <c:v>444.5</c:v>
                </c:pt>
                <c:pt idx="2666">
                  <c:v>444.66666666666708</c:v>
                </c:pt>
                <c:pt idx="2667">
                  <c:v>444.83333333333331</c:v>
                </c:pt>
                <c:pt idx="2668">
                  <c:v>445</c:v>
                </c:pt>
                <c:pt idx="2669">
                  <c:v>445.16666666666708</c:v>
                </c:pt>
                <c:pt idx="2670">
                  <c:v>445.33333333333331</c:v>
                </c:pt>
                <c:pt idx="2671">
                  <c:v>445.5</c:v>
                </c:pt>
                <c:pt idx="2672">
                  <c:v>445.66666666666708</c:v>
                </c:pt>
                <c:pt idx="2673">
                  <c:v>445.83333333333331</c:v>
                </c:pt>
                <c:pt idx="2674">
                  <c:v>446</c:v>
                </c:pt>
                <c:pt idx="2675">
                  <c:v>446.16666666666708</c:v>
                </c:pt>
                <c:pt idx="2676">
                  <c:v>446.33333333333331</c:v>
                </c:pt>
                <c:pt idx="2677">
                  <c:v>446.5</c:v>
                </c:pt>
                <c:pt idx="2678">
                  <c:v>446.66666666666708</c:v>
                </c:pt>
                <c:pt idx="2679">
                  <c:v>446.83333333333331</c:v>
                </c:pt>
                <c:pt idx="2680">
                  <c:v>447</c:v>
                </c:pt>
                <c:pt idx="2681">
                  <c:v>447.16666666666708</c:v>
                </c:pt>
                <c:pt idx="2682">
                  <c:v>447.33333333333331</c:v>
                </c:pt>
                <c:pt idx="2683">
                  <c:v>447.5</c:v>
                </c:pt>
                <c:pt idx="2684">
                  <c:v>447.66666666666708</c:v>
                </c:pt>
                <c:pt idx="2685">
                  <c:v>447.83333333333331</c:v>
                </c:pt>
                <c:pt idx="2686">
                  <c:v>448</c:v>
                </c:pt>
                <c:pt idx="2687">
                  <c:v>448.16666666666708</c:v>
                </c:pt>
                <c:pt idx="2688">
                  <c:v>448.33333333333331</c:v>
                </c:pt>
                <c:pt idx="2689">
                  <c:v>448.5</c:v>
                </c:pt>
                <c:pt idx="2690">
                  <c:v>448.66666666666708</c:v>
                </c:pt>
                <c:pt idx="2691">
                  <c:v>448.83333333333331</c:v>
                </c:pt>
                <c:pt idx="2692">
                  <c:v>449</c:v>
                </c:pt>
                <c:pt idx="2693">
                  <c:v>449.16666666666708</c:v>
                </c:pt>
                <c:pt idx="2694">
                  <c:v>449.33333333333331</c:v>
                </c:pt>
                <c:pt idx="2695">
                  <c:v>449.5</c:v>
                </c:pt>
                <c:pt idx="2696">
                  <c:v>449.66666666666708</c:v>
                </c:pt>
                <c:pt idx="2697">
                  <c:v>449.83333333333331</c:v>
                </c:pt>
                <c:pt idx="2698">
                  <c:v>450</c:v>
                </c:pt>
                <c:pt idx="2699">
                  <c:v>450.16666666666708</c:v>
                </c:pt>
                <c:pt idx="2700">
                  <c:v>450.33333333333331</c:v>
                </c:pt>
                <c:pt idx="2701">
                  <c:v>450.5</c:v>
                </c:pt>
                <c:pt idx="2702">
                  <c:v>450.66666666666708</c:v>
                </c:pt>
                <c:pt idx="2703">
                  <c:v>450.83333333333331</c:v>
                </c:pt>
                <c:pt idx="2704">
                  <c:v>451</c:v>
                </c:pt>
                <c:pt idx="2705">
                  <c:v>451.16666666666708</c:v>
                </c:pt>
                <c:pt idx="2706">
                  <c:v>451.33333333333331</c:v>
                </c:pt>
                <c:pt idx="2707">
                  <c:v>451.5</c:v>
                </c:pt>
                <c:pt idx="2708">
                  <c:v>451.66666666666708</c:v>
                </c:pt>
                <c:pt idx="2709">
                  <c:v>451.83333333333331</c:v>
                </c:pt>
                <c:pt idx="2710">
                  <c:v>452</c:v>
                </c:pt>
                <c:pt idx="2711">
                  <c:v>452.16666666666708</c:v>
                </c:pt>
                <c:pt idx="2712">
                  <c:v>452.33333333333331</c:v>
                </c:pt>
                <c:pt idx="2713">
                  <c:v>452.5</c:v>
                </c:pt>
                <c:pt idx="2714">
                  <c:v>452.66666666666708</c:v>
                </c:pt>
                <c:pt idx="2715">
                  <c:v>452.83333333333331</c:v>
                </c:pt>
                <c:pt idx="2716">
                  <c:v>453</c:v>
                </c:pt>
                <c:pt idx="2717">
                  <c:v>453.16666666666708</c:v>
                </c:pt>
                <c:pt idx="2718">
                  <c:v>453.33333333333331</c:v>
                </c:pt>
                <c:pt idx="2719">
                  <c:v>453.5</c:v>
                </c:pt>
                <c:pt idx="2720">
                  <c:v>453.66666666666708</c:v>
                </c:pt>
                <c:pt idx="2721">
                  <c:v>453.83333333333331</c:v>
                </c:pt>
                <c:pt idx="2722">
                  <c:v>454</c:v>
                </c:pt>
                <c:pt idx="2723">
                  <c:v>454.16666666666708</c:v>
                </c:pt>
                <c:pt idx="2724">
                  <c:v>454.33333333333331</c:v>
                </c:pt>
                <c:pt idx="2725">
                  <c:v>454.5</c:v>
                </c:pt>
                <c:pt idx="2726">
                  <c:v>454.66666666666708</c:v>
                </c:pt>
                <c:pt idx="2727">
                  <c:v>454.83333333333331</c:v>
                </c:pt>
                <c:pt idx="2728">
                  <c:v>455</c:v>
                </c:pt>
                <c:pt idx="2729">
                  <c:v>455.16666666666708</c:v>
                </c:pt>
                <c:pt idx="2730">
                  <c:v>455.33333333333331</c:v>
                </c:pt>
                <c:pt idx="2731">
                  <c:v>455.5</c:v>
                </c:pt>
                <c:pt idx="2732">
                  <c:v>455.66666666666708</c:v>
                </c:pt>
                <c:pt idx="2733">
                  <c:v>455.83333333333331</c:v>
                </c:pt>
                <c:pt idx="2734">
                  <c:v>456</c:v>
                </c:pt>
                <c:pt idx="2735">
                  <c:v>456.16666666666708</c:v>
                </c:pt>
                <c:pt idx="2736">
                  <c:v>456.33333333333331</c:v>
                </c:pt>
                <c:pt idx="2737">
                  <c:v>456.5</c:v>
                </c:pt>
                <c:pt idx="2738">
                  <c:v>456.66666666666708</c:v>
                </c:pt>
                <c:pt idx="2739">
                  <c:v>456.83333333333331</c:v>
                </c:pt>
                <c:pt idx="2740">
                  <c:v>457</c:v>
                </c:pt>
                <c:pt idx="2741">
                  <c:v>457.16666666666708</c:v>
                </c:pt>
                <c:pt idx="2742">
                  <c:v>457.33333333333331</c:v>
                </c:pt>
                <c:pt idx="2743">
                  <c:v>457.5</c:v>
                </c:pt>
                <c:pt idx="2744">
                  <c:v>457.66666666666708</c:v>
                </c:pt>
                <c:pt idx="2745">
                  <c:v>457.83333333333331</c:v>
                </c:pt>
                <c:pt idx="2746">
                  <c:v>458</c:v>
                </c:pt>
                <c:pt idx="2747">
                  <c:v>458.16666666666708</c:v>
                </c:pt>
                <c:pt idx="2748">
                  <c:v>458.33333333333331</c:v>
                </c:pt>
                <c:pt idx="2749">
                  <c:v>458.5</c:v>
                </c:pt>
                <c:pt idx="2750">
                  <c:v>458.66666666666708</c:v>
                </c:pt>
                <c:pt idx="2751">
                  <c:v>458.83333333333331</c:v>
                </c:pt>
                <c:pt idx="2752">
                  <c:v>459</c:v>
                </c:pt>
                <c:pt idx="2753">
                  <c:v>459.16666666666708</c:v>
                </c:pt>
                <c:pt idx="2754">
                  <c:v>459.33333333333331</c:v>
                </c:pt>
                <c:pt idx="2755">
                  <c:v>459.5</c:v>
                </c:pt>
                <c:pt idx="2756">
                  <c:v>459.66666666666708</c:v>
                </c:pt>
                <c:pt idx="2757">
                  <c:v>459.83333333333331</c:v>
                </c:pt>
                <c:pt idx="2758">
                  <c:v>460</c:v>
                </c:pt>
                <c:pt idx="2759">
                  <c:v>460.16666666666708</c:v>
                </c:pt>
                <c:pt idx="2760">
                  <c:v>460.33333333333331</c:v>
                </c:pt>
                <c:pt idx="2761">
                  <c:v>460.5</c:v>
                </c:pt>
                <c:pt idx="2762">
                  <c:v>460.66666666666708</c:v>
                </c:pt>
                <c:pt idx="2763">
                  <c:v>460.83333333333331</c:v>
                </c:pt>
                <c:pt idx="2764">
                  <c:v>461</c:v>
                </c:pt>
                <c:pt idx="2765">
                  <c:v>461.16666666666708</c:v>
                </c:pt>
                <c:pt idx="2766">
                  <c:v>461.33333333333331</c:v>
                </c:pt>
                <c:pt idx="2767">
                  <c:v>461.5</c:v>
                </c:pt>
                <c:pt idx="2768">
                  <c:v>461.66666666666708</c:v>
                </c:pt>
                <c:pt idx="2769">
                  <c:v>461.83333333333331</c:v>
                </c:pt>
                <c:pt idx="2770">
                  <c:v>462</c:v>
                </c:pt>
                <c:pt idx="2771">
                  <c:v>462.16666666666708</c:v>
                </c:pt>
                <c:pt idx="2772">
                  <c:v>462.33333333333331</c:v>
                </c:pt>
                <c:pt idx="2773">
                  <c:v>462.5</c:v>
                </c:pt>
                <c:pt idx="2774">
                  <c:v>462.66666666666708</c:v>
                </c:pt>
                <c:pt idx="2775">
                  <c:v>462.83333333333331</c:v>
                </c:pt>
                <c:pt idx="2776">
                  <c:v>463</c:v>
                </c:pt>
                <c:pt idx="2777">
                  <c:v>463.16666666666708</c:v>
                </c:pt>
                <c:pt idx="2778">
                  <c:v>463.33333333333331</c:v>
                </c:pt>
                <c:pt idx="2779">
                  <c:v>463.5</c:v>
                </c:pt>
                <c:pt idx="2780">
                  <c:v>463.66666666666708</c:v>
                </c:pt>
                <c:pt idx="2781">
                  <c:v>463.83333333333331</c:v>
                </c:pt>
                <c:pt idx="2782">
                  <c:v>464</c:v>
                </c:pt>
                <c:pt idx="2783">
                  <c:v>464.16666666666708</c:v>
                </c:pt>
                <c:pt idx="2784">
                  <c:v>464.33333333333331</c:v>
                </c:pt>
                <c:pt idx="2785">
                  <c:v>464.5</c:v>
                </c:pt>
                <c:pt idx="2786">
                  <c:v>464.66666666666708</c:v>
                </c:pt>
                <c:pt idx="2787">
                  <c:v>464.83333333333331</c:v>
                </c:pt>
                <c:pt idx="2788">
                  <c:v>465</c:v>
                </c:pt>
                <c:pt idx="2789">
                  <c:v>465.16666666666708</c:v>
                </c:pt>
                <c:pt idx="2790">
                  <c:v>465.33333333333331</c:v>
                </c:pt>
                <c:pt idx="2791">
                  <c:v>465.5</c:v>
                </c:pt>
                <c:pt idx="2792">
                  <c:v>465.66666666666708</c:v>
                </c:pt>
                <c:pt idx="2793">
                  <c:v>465.83333333333331</c:v>
                </c:pt>
                <c:pt idx="2794">
                  <c:v>466</c:v>
                </c:pt>
                <c:pt idx="2795">
                  <c:v>466.16666666666708</c:v>
                </c:pt>
                <c:pt idx="2796">
                  <c:v>466.33333333333331</c:v>
                </c:pt>
                <c:pt idx="2797">
                  <c:v>466.5</c:v>
                </c:pt>
                <c:pt idx="2798">
                  <c:v>466.66666666666708</c:v>
                </c:pt>
                <c:pt idx="2799">
                  <c:v>466.83333333333331</c:v>
                </c:pt>
                <c:pt idx="2800">
                  <c:v>467</c:v>
                </c:pt>
                <c:pt idx="2801">
                  <c:v>467.16666666666708</c:v>
                </c:pt>
                <c:pt idx="2802">
                  <c:v>467.33333333333331</c:v>
                </c:pt>
                <c:pt idx="2803">
                  <c:v>467.5</c:v>
                </c:pt>
                <c:pt idx="2804">
                  <c:v>467.66666666666708</c:v>
                </c:pt>
                <c:pt idx="2805">
                  <c:v>467.83333333333331</c:v>
                </c:pt>
                <c:pt idx="2806">
                  <c:v>468</c:v>
                </c:pt>
                <c:pt idx="2807">
                  <c:v>468.16666666666708</c:v>
                </c:pt>
                <c:pt idx="2808">
                  <c:v>468.33333333333331</c:v>
                </c:pt>
                <c:pt idx="2809">
                  <c:v>468.5</c:v>
                </c:pt>
                <c:pt idx="2810">
                  <c:v>468.66666666666708</c:v>
                </c:pt>
                <c:pt idx="2811">
                  <c:v>468.83333333333331</c:v>
                </c:pt>
                <c:pt idx="2812">
                  <c:v>469</c:v>
                </c:pt>
                <c:pt idx="2813">
                  <c:v>469.16666666666708</c:v>
                </c:pt>
                <c:pt idx="2814">
                  <c:v>469.33333333333331</c:v>
                </c:pt>
                <c:pt idx="2815">
                  <c:v>469.5</c:v>
                </c:pt>
                <c:pt idx="2816">
                  <c:v>469.66666666666708</c:v>
                </c:pt>
                <c:pt idx="2817">
                  <c:v>469.83333333333331</c:v>
                </c:pt>
                <c:pt idx="2818">
                  <c:v>470</c:v>
                </c:pt>
                <c:pt idx="2819">
                  <c:v>470.16666666666708</c:v>
                </c:pt>
                <c:pt idx="2820">
                  <c:v>470.33333333333331</c:v>
                </c:pt>
                <c:pt idx="2821">
                  <c:v>470.5</c:v>
                </c:pt>
                <c:pt idx="2822">
                  <c:v>470.66666666666708</c:v>
                </c:pt>
                <c:pt idx="2823">
                  <c:v>470.83333333333331</c:v>
                </c:pt>
                <c:pt idx="2824">
                  <c:v>471</c:v>
                </c:pt>
                <c:pt idx="2825">
                  <c:v>471.16666666666708</c:v>
                </c:pt>
                <c:pt idx="2826">
                  <c:v>471.33333333333331</c:v>
                </c:pt>
                <c:pt idx="2827">
                  <c:v>471.5</c:v>
                </c:pt>
                <c:pt idx="2828">
                  <c:v>471.66666666666708</c:v>
                </c:pt>
                <c:pt idx="2829">
                  <c:v>471.83333333333331</c:v>
                </c:pt>
                <c:pt idx="2830">
                  <c:v>472</c:v>
                </c:pt>
                <c:pt idx="2831">
                  <c:v>472.16666666666708</c:v>
                </c:pt>
                <c:pt idx="2832">
                  <c:v>472.33333333333331</c:v>
                </c:pt>
                <c:pt idx="2833">
                  <c:v>472.5</c:v>
                </c:pt>
                <c:pt idx="2834">
                  <c:v>472.66666666666708</c:v>
                </c:pt>
                <c:pt idx="2835">
                  <c:v>472.83333333333331</c:v>
                </c:pt>
                <c:pt idx="2836">
                  <c:v>473</c:v>
                </c:pt>
                <c:pt idx="2837">
                  <c:v>473.16666666666708</c:v>
                </c:pt>
                <c:pt idx="2838">
                  <c:v>473.33333333333331</c:v>
                </c:pt>
                <c:pt idx="2839">
                  <c:v>473.5</c:v>
                </c:pt>
                <c:pt idx="2840">
                  <c:v>473.66666666666708</c:v>
                </c:pt>
                <c:pt idx="2841">
                  <c:v>473.83333333333331</c:v>
                </c:pt>
                <c:pt idx="2842">
                  <c:v>474</c:v>
                </c:pt>
                <c:pt idx="2843">
                  <c:v>474.16666666666708</c:v>
                </c:pt>
                <c:pt idx="2844">
                  <c:v>474.33333333333331</c:v>
                </c:pt>
                <c:pt idx="2845">
                  <c:v>474.5</c:v>
                </c:pt>
                <c:pt idx="2846">
                  <c:v>474.66666666666708</c:v>
                </c:pt>
                <c:pt idx="2847">
                  <c:v>474.83333333333331</c:v>
                </c:pt>
                <c:pt idx="2848">
                  <c:v>475</c:v>
                </c:pt>
                <c:pt idx="2849">
                  <c:v>475.16666666666708</c:v>
                </c:pt>
                <c:pt idx="2850">
                  <c:v>475.33333333333331</c:v>
                </c:pt>
                <c:pt idx="2851">
                  <c:v>475.5</c:v>
                </c:pt>
                <c:pt idx="2852">
                  <c:v>475.66666666666708</c:v>
                </c:pt>
                <c:pt idx="2853">
                  <c:v>475.83333333333331</c:v>
                </c:pt>
                <c:pt idx="2854">
                  <c:v>476</c:v>
                </c:pt>
                <c:pt idx="2855">
                  <c:v>476.16666666666708</c:v>
                </c:pt>
                <c:pt idx="2856">
                  <c:v>476.33333333333331</c:v>
                </c:pt>
                <c:pt idx="2857">
                  <c:v>476.5</c:v>
                </c:pt>
                <c:pt idx="2858">
                  <c:v>476.66666666666708</c:v>
                </c:pt>
                <c:pt idx="2859">
                  <c:v>476.83333333333331</c:v>
                </c:pt>
                <c:pt idx="2860">
                  <c:v>477</c:v>
                </c:pt>
                <c:pt idx="2861">
                  <c:v>477.16666666666708</c:v>
                </c:pt>
                <c:pt idx="2862">
                  <c:v>477.33333333333331</c:v>
                </c:pt>
                <c:pt idx="2863">
                  <c:v>477.5</c:v>
                </c:pt>
                <c:pt idx="2864">
                  <c:v>477.66666666666708</c:v>
                </c:pt>
                <c:pt idx="2865">
                  <c:v>477.83333333333331</c:v>
                </c:pt>
                <c:pt idx="2866">
                  <c:v>478</c:v>
                </c:pt>
                <c:pt idx="2867">
                  <c:v>478.16666666666708</c:v>
                </c:pt>
                <c:pt idx="2868">
                  <c:v>478.33333333333331</c:v>
                </c:pt>
                <c:pt idx="2869">
                  <c:v>478.5</c:v>
                </c:pt>
                <c:pt idx="2870">
                  <c:v>478.66666666666708</c:v>
                </c:pt>
                <c:pt idx="2871">
                  <c:v>478.83333333333331</c:v>
                </c:pt>
                <c:pt idx="2872">
                  <c:v>479</c:v>
                </c:pt>
                <c:pt idx="2873">
                  <c:v>479.16666666666708</c:v>
                </c:pt>
                <c:pt idx="2874">
                  <c:v>479.33333333333331</c:v>
                </c:pt>
                <c:pt idx="2875">
                  <c:v>479.5</c:v>
                </c:pt>
                <c:pt idx="2876">
                  <c:v>479.66666666666708</c:v>
                </c:pt>
                <c:pt idx="2877">
                  <c:v>479.83333333333331</c:v>
                </c:pt>
                <c:pt idx="2878">
                  <c:v>480</c:v>
                </c:pt>
                <c:pt idx="2879">
                  <c:v>480.16666666666708</c:v>
                </c:pt>
                <c:pt idx="2880">
                  <c:v>480.33333333333331</c:v>
                </c:pt>
                <c:pt idx="2881">
                  <c:v>480.5</c:v>
                </c:pt>
                <c:pt idx="2882">
                  <c:v>480.66666666666708</c:v>
                </c:pt>
                <c:pt idx="2883">
                  <c:v>480.83333333333331</c:v>
                </c:pt>
                <c:pt idx="2884">
                  <c:v>481</c:v>
                </c:pt>
                <c:pt idx="2885">
                  <c:v>481.16666666666708</c:v>
                </c:pt>
                <c:pt idx="2886">
                  <c:v>481.33333333333331</c:v>
                </c:pt>
                <c:pt idx="2887">
                  <c:v>481.5</c:v>
                </c:pt>
                <c:pt idx="2888">
                  <c:v>481.66666666666708</c:v>
                </c:pt>
                <c:pt idx="2889">
                  <c:v>481.83333333333331</c:v>
                </c:pt>
                <c:pt idx="2890">
                  <c:v>482</c:v>
                </c:pt>
                <c:pt idx="2891">
                  <c:v>482.16666666666708</c:v>
                </c:pt>
                <c:pt idx="2892">
                  <c:v>482.33333333333331</c:v>
                </c:pt>
                <c:pt idx="2893">
                  <c:v>482.5</c:v>
                </c:pt>
                <c:pt idx="2894">
                  <c:v>482.66666666666708</c:v>
                </c:pt>
                <c:pt idx="2895">
                  <c:v>482.83333333333331</c:v>
                </c:pt>
                <c:pt idx="2896">
                  <c:v>483</c:v>
                </c:pt>
                <c:pt idx="2897">
                  <c:v>483.16666666666708</c:v>
                </c:pt>
                <c:pt idx="2898">
                  <c:v>483.33333333333331</c:v>
                </c:pt>
                <c:pt idx="2899">
                  <c:v>483.5</c:v>
                </c:pt>
                <c:pt idx="2900">
                  <c:v>483.66666666666708</c:v>
                </c:pt>
                <c:pt idx="2901">
                  <c:v>483.83333333333331</c:v>
                </c:pt>
                <c:pt idx="2902">
                  <c:v>484</c:v>
                </c:pt>
                <c:pt idx="2903">
                  <c:v>484.16666666666708</c:v>
                </c:pt>
                <c:pt idx="2904">
                  <c:v>484.33333333333331</c:v>
                </c:pt>
                <c:pt idx="2905">
                  <c:v>484.5</c:v>
                </c:pt>
                <c:pt idx="2906">
                  <c:v>484.66666666666708</c:v>
                </c:pt>
                <c:pt idx="2907">
                  <c:v>484.83333333333331</c:v>
                </c:pt>
                <c:pt idx="2908">
                  <c:v>485</c:v>
                </c:pt>
                <c:pt idx="2909">
                  <c:v>485.16666666666708</c:v>
                </c:pt>
                <c:pt idx="2910">
                  <c:v>485.33333333333331</c:v>
                </c:pt>
                <c:pt idx="2911">
                  <c:v>485.5</c:v>
                </c:pt>
                <c:pt idx="2912">
                  <c:v>485.66666666666708</c:v>
                </c:pt>
                <c:pt idx="2913">
                  <c:v>485.83333333333331</c:v>
                </c:pt>
                <c:pt idx="2914">
                  <c:v>486</c:v>
                </c:pt>
                <c:pt idx="2915">
                  <c:v>486.16666666666708</c:v>
                </c:pt>
                <c:pt idx="2916">
                  <c:v>486.33333333333331</c:v>
                </c:pt>
                <c:pt idx="2917">
                  <c:v>486.5</c:v>
                </c:pt>
                <c:pt idx="2918">
                  <c:v>486.66666666666708</c:v>
                </c:pt>
                <c:pt idx="2919">
                  <c:v>486.83333333333331</c:v>
                </c:pt>
                <c:pt idx="2920">
                  <c:v>487</c:v>
                </c:pt>
                <c:pt idx="2921">
                  <c:v>487.16666666666708</c:v>
                </c:pt>
                <c:pt idx="2922">
                  <c:v>487.33333333333331</c:v>
                </c:pt>
                <c:pt idx="2923">
                  <c:v>487.5</c:v>
                </c:pt>
                <c:pt idx="2924">
                  <c:v>487.66666666666708</c:v>
                </c:pt>
                <c:pt idx="2925">
                  <c:v>487.83333333333331</c:v>
                </c:pt>
                <c:pt idx="2926">
                  <c:v>488</c:v>
                </c:pt>
                <c:pt idx="2927">
                  <c:v>488.16666666666708</c:v>
                </c:pt>
                <c:pt idx="2928">
                  <c:v>488.33333333333331</c:v>
                </c:pt>
                <c:pt idx="2929">
                  <c:v>488.5</c:v>
                </c:pt>
                <c:pt idx="2930">
                  <c:v>488.66666666666708</c:v>
                </c:pt>
                <c:pt idx="2931">
                  <c:v>488.83333333333331</c:v>
                </c:pt>
                <c:pt idx="2932">
                  <c:v>489</c:v>
                </c:pt>
                <c:pt idx="2933">
                  <c:v>489.16666666666708</c:v>
                </c:pt>
                <c:pt idx="2934">
                  <c:v>489.33333333333331</c:v>
                </c:pt>
                <c:pt idx="2935">
                  <c:v>489.5</c:v>
                </c:pt>
                <c:pt idx="2936">
                  <c:v>489.66666666666708</c:v>
                </c:pt>
                <c:pt idx="2937">
                  <c:v>489.83333333333331</c:v>
                </c:pt>
                <c:pt idx="2938">
                  <c:v>490</c:v>
                </c:pt>
                <c:pt idx="2939">
                  <c:v>490.16666666666708</c:v>
                </c:pt>
                <c:pt idx="2940">
                  <c:v>490.33333333333331</c:v>
                </c:pt>
                <c:pt idx="2941">
                  <c:v>490.5</c:v>
                </c:pt>
                <c:pt idx="2942">
                  <c:v>490.66666666666708</c:v>
                </c:pt>
                <c:pt idx="2943">
                  <c:v>490.83333333333331</c:v>
                </c:pt>
                <c:pt idx="2944">
                  <c:v>491</c:v>
                </c:pt>
                <c:pt idx="2945">
                  <c:v>491.16666666666708</c:v>
                </c:pt>
                <c:pt idx="2946">
                  <c:v>491.33333333333331</c:v>
                </c:pt>
                <c:pt idx="2947">
                  <c:v>491.5</c:v>
                </c:pt>
                <c:pt idx="2948">
                  <c:v>491.66666666666708</c:v>
                </c:pt>
                <c:pt idx="2949">
                  <c:v>491.83333333333331</c:v>
                </c:pt>
                <c:pt idx="2950">
                  <c:v>492</c:v>
                </c:pt>
                <c:pt idx="2951">
                  <c:v>492.16666666666708</c:v>
                </c:pt>
                <c:pt idx="2952">
                  <c:v>492.33333333333331</c:v>
                </c:pt>
                <c:pt idx="2953">
                  <c:v>492.5</c:v>
                </c:pt>
                <c:pt idx="2954">
                  <c:v>492.66666666666708</c:v>
                </c:pt>
                <c:pt idx="2955">
                  <c:v>492.83333333333331</c:v>
                </c:pt>
                <c:pt idx="2956">
                  <c:v>493</c:v>
                </c:pt>
                <c:pt idx="2957">
                  <c:v>493.16666666666708</c:v>
                </c:pt>
                <c:pt idx="2958">
                  <c:v>493.33333333333331</c:v>
                </c:pt>
                <c:pt idx="2959">
                  <c:v>493.5</c:v>
                </c:pt>
                <c:pt idx="2960">
                  <c:v>493.66666666666708</c:v>
                </c:pt>
                <c:pt idx="2961">
                  <c:v>493.83333333333331</c:v>
                </c:pt>
                <c:pt idx="2962">
                  <c:v>494</c:v>
                </c:pt>
                <c:pt idx="2963">
                  <c:v>494.16666666666708</c:v>
                </c:pt>
                <c:pt idx="2964">
                  <c:v>494.33333333333331</c:v>
                </c:pt>
                <c:pt idx="2965">
                  <c:v>494.5</c:v>
                </c:pt>
                <c:pt idx="2966">
                  <c:v>494.66666666666708</c:v>
                </c:pt>
                <c:pt idx="2967">
                  <c:v>494.83333333333331</c:v>
                </c:pt>
                <c:pt idx="2968">
                  <c:v>495</c:v>
                </c:pt>
                <c:pt idx="2969">
                  <c:v>495.16666666666708</c:v>
                </c:pt>
                <c:pt idx="2970">
                  <c:v>495.33333333333331</c:v>
                </c:pt>
                <c:pt idx="2971">
                  <c:v>495.5</c:v>
                </c:pt>
                <c:pt idx="2972">
                  <c:v>495.66666666666708</c:v>
                </c:pt>
                <c:pt idx="2973">
                  <c:v>495.83333333333331</c:v>
                </c:pt>
                <c:pt idx="2974">
                  <c:v>496</c:v>
                </c:pt>
                <c:pt idx="2975">
                  <c:v>496.16666666666708</c:v>
                </c:pt>
                <c:pt idx="2976">
                  <c:v>496.33333333333331</c:v>
                </c:pt>
                <c:pt idx="2977">
                  <c:v>496.5</c:v>
                </c:pt>
                <c:pt idx="2978">
                  <c:v>496.66666666666708</c:v>
                </c:pt>
                <c:pt idx="2979">
                  <c:v>496.83333333333331</c:v>
                </c:pt>
                <c:pt idx="2980">
                  <c:v>497</c:v>
                </c:pt>
                <c:pt idx="2981">
                  <c:v>497.16666666666708</c:v>
                </c:pt>
                <c:pt idx="2982">
                  <c:v>497.33333333333331</c:v>
                </c:pt>
                <c:pt idx="2983">
                  <c:v>497.5</c:v>
                </c:pt>
                <c:pt idx="2984">
                  <c:v>497.66666666666708</c:v>
                </c:pt>
                <c:pt idx="2985">
                  <c:v>497.83333333333331</c:v>
                </c:pt>
                <c:pt idx="2986">
                  <c:v>498</c:v>
                </c:pt>
                <c:pt idx="2987">
                  <c:v>498.16666666666708</c:v>
                </c:pt>
                <c:pt idx="2988">
                  <c:v>498.33333333333331</c:v>
                </c:pt>
                <c:pt idx="2989">
                  <c:v>498.5</c:v>
                </c:pt>
                <c:pt idx="2990">
                  <c:v>498.66666666666708</c:v>
                </c:pt>
                <c:pt idx="2991">
                  <c:v>498.83333333333331</c:v>
                </c:pt>
                <c:pt idx="2992">
                  <c:v>499</c:v>
                </c:pt>
                <c:pt idx="2993">
                  <c:v>499.16666666666708</c:v>
                </c:pt>
                <c:pt idx="2994">
                  <c:v>499.33333333333331</c:v>
                </c:pt>
                <c:pt idx="2995">
                  <c:v>499.5</c:v>
                </c:pt>
                <c:pt idx="2996">
                  <c:v>499.66666666666708</c:v>
                </c:pt>
                <c:pt idx="2997">
                  <c:v>499.83333333333331</c:v>
                </c:pt>
                <c:pt idx="2998">
                  <c:v>500</c:v>
                </c:pt>
                <c:pt idx="2999">
                  <c:v>500.16666666666708</c:v>
                </c:pt>
                <c:pt idx="3000">
                  <c:v>500.33333333333331</c:v>
                </c:pt>
                <c:pt idx="3001">
                  <c:v>500.5</c:v>
                </c:pt>
                <c:pt idx="3002">
                  <c:v>500.66666666666708</c:v>
                </c:pt>
                <c:pt idx="3003">
                  <c:v>500.83333333333331</c:v>
                </c:pt>
                <c:pt idx="3004">
                  <c:v>501</c:v>
                </c:pt>
                <c:pt idx="3005">
                  <c:v>501.16666666666708</c:v>
                </c:pt>
                <c:pt idx="3006">
                  <c:v>501.33333333333331</c:v>
                </c:pt>
                <c:pt idx="3007">
                  <c:v>501.5</c:v>
                </c:pt>
                <c:pt idx="3008">
                  <c:v>501.66666666666708</c:v>
                </c:pt>
                <c:pt idx="3009">
                  <c:v>501.83333333333331</c:v>
                </c:pt>
                <c:pt idx="3010">
                  <c:v>502</c:v>
                </c:pt>
                <c:pt idx="3011">
                  <c:v>502.16666666666708</c:v>
                </c:pt>
                <c:pt idx="3012">
                  <c:v>502.33333333333331</c:v>
                </c:pt>
                <c:pt idx="3013">
                  <c:v>502.5</c:v>
                </c:pt>
                <c:pt idx="3014">
                  <c:v>502.66666666666708</c:v>
                </c:pt>
                <c:pt idx="3015">
                  <c:v>502.83333333333331</c:v>
                </c:pt>
                <c:pt idx="3016">
                  <c:v>503</c:v>
                </c:pt>
                <c:pt idx="3017">
                  <c:v>503.16666666666708</c:v>
                </c:pt>
                <c:pt idx="3018">
                  <c:v>503.33333333333331</c:v>
                </c:pt>
                <c:pt idx="3019">
                  <c:v>503.5</c:v>
                </c:pt>
                <c:pt idx="3020">
                  <c:v>503.66666666666708</c:v>
                </c:pt>
                <c:pt idx="3021">
                  <c:v>503.83333333333331</c:v>
                </c:pt>
                <c:pt idx="3022">
                  <c:v>504</c:v>
                </c:pt>
                <c:pt idx="3023">
                  <c:v>504.16666666666708</c:v>
                </c:pt>
                <c:pt idx="3024">
                  <c:v>504.33333333333331</c:v>
                </c:pt>
                <c:pt idx="3025">
                  <c:v>504.5</c:v>
                </c:pt>
                <c:pt idx="3026">
                  <c:v>504.66666666666708</c:v>
                </c:pt>
                <c:pt idx="3027">
                  <c:v>504.83333333333331</c:v>
                </c:pt>
                <c:pt idx="3028">
                  <c:v>505</c:v>
                </c:pt>
                <c:pt idx="3029">
                  <c:v>505.16666666666708</c:v>
                </c:pt>
                <c:pt idx="3030">
                  <c:v>505.33333333333331</c:v>
                </c:pt>
                <c:pt idx="3031">
                  <c:v>505.5</c:v>
                </c:pt>
                <c:pt idx="3032">
                  <c:v>505.66666666666708</c:v>
                </c:pt>
                <c:pt idx="3033">
                  <c:v>505.83333333333331</c:v>
                </c:pt>
                <c:pt idx="3034">
                  <c:v>506</c:v>
                </c:pt>
                <c:pt idx="3035">
                  <c:v>506.16666666666708</c:v>
                </c:pt>
                <c:pt idx="3036">
                  <c:v>506.33333333333331</c:v>
                </c:pt>
                <c:pt idx="3037">
                  <c:v>506.5</c:v>
                </c:pt>
                <c:pt idx="3038">
                  <c:v>506.66666666666708</c:v>
                </c:pt>
                <c:pt idx="3039">
                  <c:v>506.83333333333331</c:v>
                </c:pt>
                <c:pt idx="3040">
                  <c:v>507</c:v>
                </c:pt>
                <c:pt idx="3041">
                  <c:v>507.16666666666708</c:v>
                </c:pt>
                <c:pt idx="3042">
                  <c:v>507.33333333333331</c:v>
                </c:pt>
                <c:pt idx="3043">
                  <c:v>507.5</c:v>
                </c:pt>
                <c:pt idx="3044">
                  <c:v>507.66666666666708</c:v>
                </c:pt>
                <c:pt idx="3045">
                  <c:v>507.83333333333331</c:v>
                </c:pt>
                <c:pt idx="3046">
                  <c:v>508</c:v>
                </c:pt>
                <c:pt idx="3047">
                  <c:v>508.16666666666708</c:v>
                </c:pt>
                <c:pt idx="3048">
                  <c:v>508.33333333333331</c:v>
                </c:pt>
                <c:pt idx="3049">
                  <c:v>508.5</c:v>
                </c:pt>
                <c:pt idx="3050">
                  <c:v>508.66666666666708</c:v>
                </c:pt>
                <c:pt idx="3051">
                  <c:v>508.83333333333331</c:v>
                </c:pt>
                <c:pt idx="3052">
                  <c:v>509</c:v>
                </c:pt>
                <c:pt idx="3053">
                  <c:v>509.16666666666708</c:v>
                </c:pt>
                <c:pt idx="3054">
                  <c:v>509.33333333333331</c:v>
                </c:pt>
                <c:pt idx="3055">
                  <c:v>509.5</c:v>
                </c:pt>
                <c:pt idx="3056">
                  <c:v>509.66666666666708</c:v>
                </c:pt>
                <c:pt idx="3057">
                  <c:v>509.83333333333331</c:v>
                </c:pt>
                <c:pt idx="3058">
                  <c:v>510</c:v>
                </c:pt>
                <c:pt idx="3059">
                  <c:v>510.16666666666708</c:v>
                </c:pt>
                <c:pt idx="3060">
                  <c:v>510.33333333333331</c:v>
                </c:pt>
                <c:pt idx="3061">
                  <c:v>510.5</c:v>
                </c:pt>
                <c:pt idx="3062">
                  <c:v>510.66666666666708</c:v>
                </c:pt>
                <c:pt idx="3063">
                  <c:v>510.83333333333331</c:v>
                </c:pt>
                <c:pt idx="3064">
                  <c:v>511</c:v>
                </c:pt>
                <c:pt idx="3065">
                  <c:v>511.16666666666708</c:v>
                </c:pt>
                <c:pt idx="3066">
                  <c:v>511.33333333333331</c:v>
                </c:pt>
                <c:pt idx="3067">
                  <c:v>511.5</c:v>
                </c:pt>
                <c:pt idx="3068">
                  <c:v>511.66666666666708</c:v>
                </c:pt>
                <c:pt idx="3069">
                  <c:v>511.83333333333331</c:v>
                </c:pt>
                <c:pt idx="3070">
                  <c:v>512</c:v>
                </c:pt>
                <c:pt idx="3071">
                  <c:v>512.16666666666663</c:v>
                </c:pt>
                <c:pt idx="3072">
                  <c:v>512.3333333333336</c:v>
                </c:pt>
                <c:pt idx="3073">
                  <c:v>512.5</c:v>
                </c:pt>
                <c:pt idx="3074">
                  <c:v>512.66666666666663</c:v>
                </c:pt>
                <c:pt idx="3075">
                  <c:v>512.8333333333336</c:v>
                </c:pt>
                <c:pt idx="3076">
                  <c:v>513</c:v>
                </c:pt>
                <c:pt idx="3077">
                  <c:v>513.16666666666663</c:v>
                </c:pt>
                <c:pt idx="3078">
                  <c:v>513.3333333333336</c:v>
                </c:pt>
                <c:pt idx="3079">
                  <c:v>513.5</c:v>
                </c:pt>
                <c:pt idx="3080">
                  <c:v>513.66666666666663</c:v>
                </c:pt>
                <c:pt idx="3081">
                  <c:v>513.8333333333336</c:v>
                </c:pt>
                <c:pt idx="3082">
                  <c:v>514</c:v>
                </c:pt>
                <c:pt idx="3083">
                  <c:v>514.16666666666663</c:v>
                </c:pt>
                <c:pt idx="3084">
                  <c:v>514.3333333333336</c:v>
                </c:pt>
                <c:pt idx="3085">
                  <c:v>514.5</c:v>
                </c:pt>
                <c:pt idx="3086">
                  <c:v>514.66666666666663</c:v>
                </c:pt>
                <c:pt idx="3087">
                  <c:v>514.8333333333336</c:v>
                </c:pt>
                <c:pt idx="3088">
                  <c:v>515</c:v>
                </c:pt>
                <c:pt idx="3089">
                  <c:v>515.16666666666663</c:v>
                </c:pt>
                <c:pt idx="3090">
                  <c:v>515.3333333333336</c:v>
                </c:pt>
                <c:pt idx="3091">
                  <c:v>515.5</c:v>
                </c:pt>
                <c:pt idx="3092">
                  <c:v>515.66666666666663</c:v>
                </c:pt>
                <c:pt idx="3093">
                  <c:v>515.8333333333336</c:v>
                </c:pt>
                <c:pt idx="3094">
                  <c:v>516</c:v>
                </c:pt>
                <c:pt idx="3095">
                  <c:v>516.16666666666663</c:v>
                </c:pt>
                <c:pt idx="3096">
                  <c:v>516.3333333333336</c:v>
                </c:pt>
                <c:pt idx="3097">
                  <c:v>516.5</c:v>
                </c:pt>
                <c:pt idx="3098">
                  <c:v>516.66666666666663</c:v>
                </c:pt>
                <c:pt idx="3099">
                  <c:v>516.8333333333336</c:v>
                </c:pt>
                <c:pt idx="3100">
                  <c:v>517</c:v>
                </c:pt>
                <c:pt idx="3101">
                  <c:v>517.16666666666663</c:v>
                </c:pt>
                <c:pt idx="3102">
                  <c:v>517.3333333333336</c:v>
                </c:pt>
                <c:pt idx="3103">
                  <c:v>517.5</c:v>
                </c:pt>
                <c:pt idx="3104">
                  <c:v>517.66666666666663</c:v>
                </c:pt>
                <c:pt idx="3105">
                  <c:v>517.8333333333336</c:v>
                </c:pt>
                <c:pt idx="3106">
                  <c:v>518</c:v>
                </c:pt>
                <c:pt idx="3107">
                  <c:v>518.16666666666663</c:v>
                </c:pt>
                <c:pt idx="3108">
                  <c:v>518.3333333333336</c:v>
                </c:pt>
                <c:pt idx="3109">
                  <c:v>518.5</c:v>
                </c:pt>
                <c:pt idx="3110">
                  <c:v>518.66666666666663</c:v>
                </c:pt>
                <c:pt idx="3111">
                  <c:v>518.8333333333336</c:v>
                </c:pt>
                <c:pt idx="3112">
                  <c:v>519</c:v>
                </c:pt>
                <c:pt idx="3113">
                  <c:v>519.16666666666663</c:v>
                </c:pt>
                <c:pt idx="3114">
                  <c:v>519.3333333333336</c:v>
                </c:pt>
                <c:pt idx="3115">
                  <c:v>519.5</c:v>
                </c:pt>
                <c:pt idx="3116">
                  <c:v>519.66666666666663</c:v>
                </c:pt>
                <c:pt idx="3117">
                  <c:v>519.8333333333336</c:v>
                </c:pt>
                <c:pt idx="3118">
                  <c:v>520</c:v>
                </c:pt>
                <c:pt idx="3119">
                  <c:v>520.16666666666663</c:v>
                </c:pt>
                <c:pt idx="3120">
                  <c:v>520.3333333333336</c:v>
                </c:pt>
                <c:pt idx="3121">
                  <c:v>520.5</c:v>
                </c:pt>
                <c:pt idx="3122">
                  <c:v>520.66666666666663</c:v>
                </c:pt>
                <c:pt idx="3123">
                  <c:v>520.8333333333336</c:v>
                </c:pt>
                <c:pt idx="3124">
                  <c:v>521</c:v>
                </c:pt>
                <c:pt idx="3125">
                  <c:v>521.16666666666663</c:v>
                </c:pt>
                <c:pt idx="3126">
                  <c:v>521.3333333333336</c:v>
                </c:pt>
                <c:pt idx="3127">
                  <c:v>521.5</c:v>
                </c:pt>
                <c:pt idx="3128">
                  <c:v>521.66666666666663</c:v>
                </c:pt>
                <c:pt idx="3129">
                  <c:v>521.8333333333336</c:v>
                </c:pt>
                <c:pt idx="3130">
                  <c:v>522</c:v>
                </c:pt>
                <c:pt idx="3131">
                  <c:v>522.16666666666663</c:v>
                </c:pt>
                <c:pt idx="3132">
                  <c:v>522.3333333333336</c:v>
                </c:pt>
                <c:pt idx="3133">
                  <c:v>522.5</c:v>
                </c:pt>
                <c:pt idx="3134">
                  <c:v>522.66666666666663</c:v>
                </c:pt>
                <c:pt idx="3135">
                  <c:v>522.8333333333336</c:v>
                </c:pt>
                <c:pt idx="3136">
                  <c:v>523</c:v>
                </c:pt>
                <c:pt idx="3137">
                  <c:v>523.16666666666663</c:v>
                </c:pt>
                <c:pt idx="3138">
                  <c:v>523.3333333333336</c:v>
                </c:pt>
                <c:pt idx="3139">
                  <c:v>523.5</c:v>
                </c:pt>
                <c:pt idx="3140">
                  <c:v>523.66666666666663</c:v>
                </c:pt>
                <c:pt idx="3141">
                  <c:v>523.8333333333336</c:v>
                </c:pt>
                <c:pt idx="3142">
                  <c:v>524</c:v>
                </c:pt>
                <c:pt idx="3143">
                  <c:v>524.16666666666663</c:v>
                </c:pt>
                <c:pt idx="3144">
                  <c:v>524.3333333333336</c:v>
                </c:pt>
                <c:pt idx="3145">
                  <c:v>524.5</c:v>
                </c:pt>
                <c:pt idx="3146">
                  <c:v>524.66666666666663</c:v>
                </c:pt>
                <c:pt idx="3147">
                  <c:v>524.8333333333336</c:v>
                </c:pt>
                <c:pt idx="3148">
                  <c:v>525</c:v>
                </c:pt>
                <c:pt idx="3149">
                  <c:v>525.16666666666663</c:v>
                </c:pt>
                <c:pt idx="3150">
                  <c:v>525.3333333333336</c:v>
                </c:pt>
                <c:pt idx="3151">
                  <c:v>525.5</c:v>
                </c:pt>
                <c:pt idx="3152">
                  <c:v>525.66666666666663</c:v>
                </c:pt>
                <c:pt idx="3153">
                  <c:v>525.8333333333336</c:v>
                </c:pt>
                <c:pt idx="3154">
                  <c:v>526</c:v>
                </c:pt>
                <c:pt idx="3155">
                  <c:v>526.16666666666663</c:v>
                </c:pt>
                <c:pt idx="3156">
                  <c:v>526.3333333333336</c:v>
                </c:pt>
                <c:pt idx="3157">
                  <c:v>526.5</c:v>
                </c:pt>
                <c:pt idx="3158">
                  <c:v>526.66666666666663</c:v>
                </c:pt>
                <c:pt idx="3159">
                  <c:v>526.8333333333336</c:v>
                </c:pt>
                <c:pt idx="3160">
                  <c:v>527</c:v>
                </c:pt>
                <c:pt idx="3161">
                  <c:v>527.16666666666663</c:v>
                </c:pt>
                <c:pt idx="3162">
                  <c:v>527.3333333333336</c:v>
                </c:pt>
                <c:pt idx="3163">
                  <c:v>527.5</c:v>
                </c:pt>
                <c:pt idx="3164">
                  <c:v>527.66666666666663</c:v>
                </c:pt>
                <c:pt idx="3165">
                  <c:v>527.8333333333336</c:v>
                </c:pt>
                <c:pt idx="3166">
                  <c:v>528</c:v>
                </c:pt>
                <c:pt idx="3167">
                  <c:v>528.16666666666663</c:v>
                </c:pt>
                <c:pt idx="3168">
                  <c:v>528.3333333333336</c:v>
                </c:pt>
                <c:pt idx="3169">
                  <c:v>528.5</c:v>
                </c:pt>
                <c:pt idx="3170">
                  <c:v>528.66666666666663</c:v>
                </c:pt>
                <c:pt idx="3171">
                  <c:v>528.8333333333336</c:v>
                </c:pt>
                <c:pt idx="3172">
                  <c:v>529</c:v>
                </c:pt>
                <c:pt idx="3173">
                  <c:v>529.16666666666663</c:v>
                </c:pt>
                <c:pt idx="3174">
                  <c:v>529.3333333333336</c:v>
                </c:pt>
                <c:pt idx="3175">
                  <c:v>529.5</c:v>
                </c:pt>
                <c:pt idx="3176">
                  <c:v>529.66666666666663</c:v>
                </c:pt>
                <c:pt idx="3177">
                  <c:v>529.8333333333336</c:v>
                </c:pt>
                <c:pt idx="3178">
                  <c:v>530</c:v>
                </c:pt>
                <c:pt idx="3179">
                  <c:v>530.16666666666663</c:v>
                </c:pt>
                <c:pt idx="3180">
                  <c:v>530.3333333333336</c:v>
                </c:pt>
                <c:pt idx="3181">
                  <c:v>530.5</c:v>
                </c:pt>
                <c:pt idx="3182">
                  <c:v>530.66666666666663</c:v>
                </c:pt>
                <c:pt idx="3183">
                  <c:v>530.8333333333336</c:v>
                </c:pt>
                <c:pt idx="3184">
                  <c:v>531</c:v>
                </c:pt>
                <c:pt idx="3185">
                  <c:v>531.16666666666663</c:v>
                </c:pt>
                <c:pt idx="3186">
                  <c:v>531.3333333333336</c:v>
                </c:pt>
                <c:pt idx="3187">
                  <c:v>531.5</c:v>
                </c:pt>
                <c:pt idx="3188">
                  <c:v>531.66666666666663</c:v>
                </c:pt>
                <c:pt idx="3189">
                  <c:v>531.8333333333336</c:v>
                </c:pt>
                <c:pt idx="3190">
                  <c:v>532</c:v>
                </c:pt>
                <c:pt idx="3191">
                  <c:v>532.16666666666663</c:v>
                </c:pt>
                <c:pt idx="3192">
                  <c:v>532.3333333333336</c:v>
                </c:pt>
                <c:pt idx="3193">
                  <c:v>532.5</c:v>
                </c:pt>
                <c:pt idx="3194">
                  <c:v>532.66666666666663</c:v>
                </c:pt>
                <c:pt idx="3195">
                  <c:v>532.8333333333336</c:v>
                </c:pt>
                <c:pt idx="3196">
                  <c:v>533</c:v>
                </c:pt>
                <c:pt idx="3197">
                  <c:v>533.16666666666663</c:v>
                </c:pt>
                <c:pt idx="3198">
                  <c:v>533.3333333333336</c:v>
                </c:pt>
                <c:pt idx="3199">
                  <c:v>533.5</c:v>
                </c:pt>
                <c:pt idx="3200">
                  <c:v>533.66666666666663</c:v>
                </c:pt>
                <c:pt idx="3201">
                  <c:v>533.8333333333336</c:v>
                </c:pt>
                <c:pt idx="3202">
                  <c:v>534</c:v>
                </c:pt>
                <c:pt idx="3203">
                  <c:v>534.16666666666663</c:v>
                </c:pt>
                <c:pt idx="3204">
                  <c:v>534.3333333333336</c:v>
                </c:pt>
                <c:pt idx="3205">
                  <c:v>534.5</c:v>
                </c:pt>
                <c:pt idx="3206">
                  <c:v>534.66666666666663</c:v>
                </c:pt>
                <c:pt idx="3207">
                  <c:v>534.8333333333336</c:v>
                </c:pt>
                <c:pt idx="3208">
                  <c:v>535</c:v>
                </c:pt>
                <c:pt idx="3209">
                  <c:v>535.16666666666663</c:v>
                </c:pt>
                <c:pt idx="3210">
                  <c:v>535.3333333333336</c:v>
                </c:pt>
                <c:pt idx="3211">
                  <c:v>535.5</c:v>
                </c:pt>
                <c:pt idx="3212">
                  <c:v>535.66666666666663</c:v>
                </c:pt>
                <c:pt idx="3213">
                  <c:v>535.8333333333336</c:v>
                </c:pt>
                <c:pt idx="3214">
                  <c:v>536</c:v>
                </c:pt>
                <c:pt idx="3215">
                  <c:v>536.16666666666663</c:v>
                </c:pt>
                <c:pt idx="3216">
                  <c:v>536.3333333333336</c:v>
                </c:pt>
                <c:pt idx="3217">
                  <c:v>536.5</c:v>
                </c:pt>
                <c:pt idx="3218">
                  <c:v>536.66666666666663</c:v>
                </c:pt>
                <c:pt idx="3219">
                  <c:v>536.8333333333336</c:v>
                </c:pt>
                <c:pt idx="3220">
                  <c:v>537</c:v>
                </c:pt>
                <c:pt idx="3221">
                  <c:v>537.16666666666663</c:v>
                </c:pt>
                <c:pt idx="3222">
                  <c:v>537.3333333333336</c:v>
                </c:pt>
                <c:pt idx="3223">
                  <c:v>537.5</c:v>
                </c:pt>
                <c:pt idx="3224">
                  <c:v>537.66666666666663</c:v>
                </c:pt>
                <c:pt idx="3225">
                  <c:v>537.8333333333336</c:v>
                </c:pt>
                <c:pt idx="3226">
                  <c:v>538</c:v>
                </c:pt>
                <c:pt idx="3227">
                  <c:v>538.16666666666663</c:v>
                </c:pt>
                <c:pt idx="3228">
                  <c:v>538.3333333333336</c:v>
                </c:pt>
                <c:pt idx="3229">
                  <c:v>538.5</c:v>
                </c:pt>
                <c:pt idx="3230">
                  <c:v>538.66666666666663</c:v>
                </c:pt>
                <c:pt idx="3231">
                  <c:v>538.8333333333336</c:v>
                </c:pt>
                <c:pt idx="3232">
                  <c:v>539</c:v>
                </c:pt>
                <c:pt idx="3233">
                  <c:v>539.16666666666663</c:v>
                </c:pt>
                <c:pt idx="3234">
                  <c:v>539.3333333333336</c:v>
                </c:pt>
                <c:pt idx="3235">
                  <c:v>539.5</c:v>
                </c:pt>
                <c:pt idx="3236">
                  <c:v>539.66666666666663</c:v>
                </c:pt>
                <c:pt idx="3237">
                  <c:v>539.8333333333336</c:v>
                </c:pt>
                <c:pt idx="3238">
                  <c:v>540</c:v>
                </c:pt>
                <c:pt idx="3239">
                  <c:v>540.16666666666663</c:v>
                </c:pt>
                <c:pt idx="3240">
                  <c:v>540.3333333333336</c:v>
                </c:pt>
                <c:pt idx="3241">
                  <c:v>540.5</c:v>
                </c:pt>
                <c:pt idx="3242">
                  <c:v>540.66666666666663</c:v>
                </c:pt>
                <c:pt idx="3243">
                  <c:v>540.8333333333336</c:v>
                </c:pt>
                <c:pt idx="3244">
                  <c:v>541</c:v>
                </c:pt>
                <c:pt idx="3245">
                  <c:v>541.16666666666663</c:v>
                </c:pt>
                <c:pt idx="3246">
                  <c:v>541.3333333333336</c:v>
                </c:pt>
                <c:pt idx="3247">
                  <c:v>541.5</c:v>
                </c:pt>
                <c:pt idx="3248">
                  <c:v>541.66666666666663</c:v>
                </c:pt>
                <c:pt idx="3249">
                  <c:v>541.8333333333336</c:v>
                </c:pt>
                <c:pt idx="3250">
                  <c:v>542</c:v>
                </c:pt>
                <c:pt idx="3251">
                  <c:v>542.16666666666663</c:v>
                </c:pt>
                <c:pt idx="3252">
                  <c:v>542.3333333333336</c:v>
                </c:pt>
                <c:pt idx="3253">
                  <c:v>542.5</c:v>
                </c:pt>
                <c:pt idx="3254">
                  <c:v>542.66666666666663</c:v>
                </c:pt>
                <c:pt idx="3255">
                  <c:v>542.8333333333336</c:v>
                </c:pt>
                <c:pt idx="3256">
                  <c:v>543</c:v>
                </c:pt>
                <c:pt idx="3257">
                  <c:v>543.16666666666663</c:v>
                </c:pt>
                <c:pt idx="3258">
                  <c:v>543.3333333333336</c:v>
                </c:pt>
                <c:pt idx="3259">
                  <c:v>543.5</c:v>
                </c:pt>
                <c:pt idx="3260">
                  <c:v>543.66666666666663</c:v>
                </c:pt>
                <c:pt idx="3261">
                  <c:v>543.8333333333336</c:v>
                </c:pt>
                <c:pt idx="3262">
                  <c:v>544</c:v>
                </c:pt>
                <c:pt idx="3263">
                  <c:v>544.16666666666663</c:v>
                </c:pt>
                <c:pt idx="3264">
                  <c:v>544.3333333333336</c:v>
                </c:pt>
                <c:pt idx="3265">
                  <c:v>544.5</c:v>
                </c:pt>
                <c:pt idx="3266">
                  <c:v>544.66666666666663</c:v>
                </c:pt>
                <c:pt idx="3267">
                  <c:v>544.8333333333336</c:v>
                </c:pt>
                <c:pt idx="3268">
                  <c:v>545</c:v>
                </c:pt>
                <c:pt idx="3269">
                  <c:v>545.16666666666663</c:v>
                </c:pt>
                <c:pt idx="3270">
                  <c:v>545.3333333333336</c:v>
                </c:pt>
                <c:pt idx="3271">
                  <c:v>545.5</c:v>
                </c:pt>
                <c:pt idx="3272">
                  <c:v>545.66666666666663</c:v>
                </c:pt>
                <c:pt idx="3273">
                  <c:v>545.8333333333336</c:v>
                </c:pt>
                <c:pt idx="3274">
                  <c:v>546</c:v>
                </c:pt>
                <c:pt idx="3275">
                  <c:v>546.16666666666663</c:v>
                </c:pt>
                <c:pt idx="3276">
                  <c:v>546.3333333333336</c:v>
                </c:pt>
                <c:pt idx="3277">
                  <c:v>546.5</c:v>
                </c:pt>
                <c:pt idx="3278">
                  <c:v>546.66666666666663</c:v>
                </c:pt>
                <c:pt idx="3279">
                  <c:v>546.8333333333336</c:v>
                </c:pt>
                <c:pt idx="3280">
                  <c:v>547</c:v>
                </c:pt>
                <c:pt idx="3281">
                  <c:v>547.16666666666663</c:v>
                </c:pt>
                <c:pt idx="3282">
                  <c:v>547.3333333333336</c:v>
                </c:pt>
                <c:pt idx="3283">
                  <c:v>547.5</c:v>
                </c:pt>
                <c:pt idx="3284">
                  <c:v>547.66666666666663</c:v>
                </c:pt>
                <c:pt idx="3285">
                  <c:v>547.8333333333336</c:v>
                </c:pt>
                <c:pt idx="3286">
                  <c:v>548</c:v>
                </c:pt>
                <c:pt idx="3287">
                  <c:v>548.16666666666663</c:v>
                </c:pt>
                <c:pt idx="3288">
                  <c:v>548.3333333333336</c:v>
                </c:pt>
                <c:pt idx="3289">
                  <c:v>548.5</c:v>
                </c:pt>
                <c:pt idx="3290">
                  <c:v>548.66666666666663</c:v>
                </c:pt>
                <c:pt idx="3291">
                  <c:v>548.8333333333336</c:v>
                </c:pt>
                <c:pt idx="3292">
                  <c:v>549</c:v>
                </c:pt>
                <c:pt idx="3293">
                  <c:v>549.16666666666663</c:v>
                </c:pt>
                <c:pt idx="3294">
                  <c:v>549.3333333333336</c:v>
                </c:pt>
                <c:pt idx="3295">
                  <c:v>549.5</c:v>
                </c:pt>
                <c:pt idx="3296">
                  <c:v>549.66666666666663</c:v>
                </c:pt>
                <c:pt idx="3297">
                  <c:v>549.8333333333336</c:v>
                </c:pt>
                <c:pt idx="3298">
                  <c:v>550</c:v>
                </c:pt>
                <c:pt idx="3299">
                  <c:v>550.16666666666663</c:v>
                </c:pt>
                <c:pt idx="3300">
                  <c:v>550.3333333333336</c:v>
                </c:pt>
                <c:pt idx="3301">
                  <c:v>550.5</c:v>
                </c:pt>
                <c:pt idx="3302">
                  <c:v>550.66666666666663</c:v>
                </c:pt>
                <c:pt idx="3303">
                  <c:v>550.8333333333336</c:v>
                </c:pt>
                <c:pt idx="3304">
                  <c:v>551</c:v>
                </c:pt>
                <c:pt idx="3305">
                  <c:v>551.16666666666663</c:v>
                </c:pt>
                <c:pt idx="3306">
                  <c:v>551.3333333333336</c:v>
                </c:pt>
                <c:pt idx="3307">
                  <c:v>551.5</c:v>
                </c:pt>
                <c:pt idx="3308">
                  <c:v>551.66666666666663</c:v>
                </c:pt>
                <c:pt idx="3309">
                  <c:v>551.8333333333336</c:v>
                </c:pt>
                <c:pt idx="3310">
                  <c:v>552</c:v>
                </c:pt>
                <c:pt idx="3311">
                  <c:v>552.16666666666663</c:v>
                </c:pt>
                <c:pt idx="3312">
                  <c:v>552.3333333333336</c:v>
                </c:pt>
                <c:pt idx="3313">
                  <c:v>552.5</c:v>
                </c:pt>
                <c:pt idx="3314">
                  <c:v>552.66666666666663</c:v>
                </c:pt>
                <c:pt idx="3315">
                  <c:v>552.8333333333336</c:v>
                </c:pt>
                <c:pt idx="3316">
                  <c:v>553</c:v>
                </c:pt>
                <c:pt idx="3317">
                  <c:v>553.16666666666663</c:v>
                </c:pt>
                <c:pt idx="3318">
                  <c:v>553.3333333333336</c:v>
                </c:pt>
                <c:pt idx="3319">
                  <c:v>553.5</c:v>
                </c:pt>
                <c:pt idx="3320">
                  <c:v>553.66666666666663</c:v>
                </c:pt>
                <c:pt idx="3321">
                  <c:v>553.8333333333336</c:v>
                </c:pt>
                <c:pt idx="3322">
                  <c:v>554</c:v>
                </c:pt>
                <c:pt idx="3323">
                  <c:v>554.16666666666663</c:v>
                </c:pt>
                <c:pt idx="3324">
                  <c:v>554.3333333333336</c:v>
                </c:pt>
                <c:pt idx="3325">
                  <c:v>554.5</c:v>
                </c:pt>
                <c:pt idx="3326">
                  <c:v>554.66666666666663</c:v>
                </c:pt>
                <c:pt idx="3327">
                  <c:v>554.8333333333336</c:v>
                </c:pt>
                <c:pt idx="3328">
                  <c:v>555</c:v>
                </c:pt>
                <c:pt idx="3329">
                  <c:v>555.16666666666663</c:v>
                </c:pt>
                <c:pt idx="3330">
                  <c:v>555.3333333333336</c:v>
                </c:pt>
                <c:pt idx="3331">
                  <c:v>555.5</c:v>
                </c:pt>
                <c:pt idx="3332">
                  <c:v>555.66666666666663</c:v>
                </c:pt>
                <c:pt idx="3333">
                  <c:v>555.8333333333336</c:v>
                </c:pt>
                <c:pt idx="3334">
                  <c:v>556</c:v>
                </c:pt>
                <c:pt idx="3335">
                  <c:v>556.16666666666663</c:v>
                </c:pt>
                <c:pt idx="3336">
                  <c:v>556.3333333333336</c:v>
                </c:pt>
                <c:pt idx="3337">
                  <c:v>556.5</c:v>
                </c:pt>
                <c:pt idx="3338">
                  <c:v>556.66666666666663</c:v>
                </c:pt>
                <c:pt idx="3339">
                  <c:v>556.8333333333336</c:v>
                </c:pt>
                <c:pt idx="3340">
                  <c:v>557</c:v>
                </c:pt>
                <c:pt idx="3341">
                  <c:v>557.16666666666663</c:v>
                </c:pt>
                <c:pt idx="3342">
                  <c:v>557.3333333333336</c:v>
                </c:pt>
                <c:pt idx="3343">
                  <c:v>557.5</c:v>
                </c:pt>
                <c:pt idx="3344">
                  <c:v>557.66666666666663</c:v>
                </c:pt>
                <c:pt idx="3345">
                  <c:v>557.8333333333336</c:v>
                </c:pt>
                <c:pt idx="3346">
                  <c:v>558</c:v>
                </c:pt>
                <c:pt idx="3347">
                  <c:v>558.16666666666663</c:v>
                </c:pt>
                <c:pt idx="3348">
                  <c:v>558.3333333333336</c:v>
                </c:pt>
                <c:pt idx="3349">
                  <c:v>558.5</c:v>
                </c:pt>
                <c:pt idx="3350">
                  <c:v>558.66666666666663</c:v>
                </c:pt>
                <c:pt idx="3351">
                  <c:v>558.8333333333336</c:v>
                </c:pt>
                <c:pt idx="3352">
                  <c:v>559</c:v>
                </c:pt>
                <c:pt idx="3353">
                  <c:v>559.16666666666663</c:v>
                </c:pt>
                <c:pt idx="3354">
                  <c:v>559.3333333333336</c:v>
                </c:pt>
                <c:pt idx="3355">
                  <c:v>559.5</c:v>
                </c:pt>
                <c:pt idx="3356">
                  <c:v>559.66666666666663</c:v>
                </c:pt>
                <c:pt idx="3357">
                  <c:v>559.8333333333336</c:v>
                </c:pt>
                <c:pt idx="3358">
                  <c:v>560</c:v>
                </c:pt>
                <c:pt idx="3359">
                  <c:v>560.16666666666663</c:v>
                </c:pt>
                <c:pt idx="3360">
                  <c:v>560.3333333333336</c:v>
                </c:pt>
                <c:pt idx="3361">
                  <c:v>560.5</c:v>
                </c:pt>
                <c:pt idx="3362">
                  <c:v>560.66666666666663</c:v>
                </c:pt>
                <c:pt idx="3363">
                  <c:v>560.8333333333336</c:v>
                </c:pt>
                <c:pt idx="3364">
                  <c:v>561</c:v>
                </c:pt>
                <c:pt idx="3365">
                  <c:v>561.16666666666663</c:v>
                </c:pt>
                <c:pt idx="3366">
                  <c:v>561.3333333333336</c:v>
                </c:pt>
                <c:pt idx="3367">
                  <c:v>561.5</c:v>
                </c:pt>
                <c:pt idx="3368">
                  <c:v>561.66666666666663</c:v>
                </c:pt>
                <c:pt idx="3369">
                  <c:v>561.8333333333336</c:v>
                </c:pt>
                <c:pt idx="3370">
                  <c:v>562</c:v>
                </c:pt>
                <c:pt idx="3371">
                  <c:v>562.16666666666663</c:v>
                </c:pt>
                <c:pt idx="3372">
                  <c:v>562.3333333333336</c:v>
                </c:pt>
                <c:pt idx="3373">
                  <c:v>562.5</c:v>
                </c:pt>
                <c:pt idx="3374">
                  <c:v>562.66666666666663</c:v>
                </c:pt>
                <c:pt idx="3375">
                  <c:v>562.8333333333336</c:v>
                </c:pt>
                <c:pt idx="3376">
                  <c:v>563</c:v>
                </c:pt>
                <c:pt idx="3377">
                  <c:v>563.16666666666663</c:v>
                </c:pt>
                <c:pt idx="3378">
                  <c:v>563.3333333333336</c:v>
                </c:pt>
                <c:pt idx="3379">
                  <c:v>563.5</c:v>
                </c:pt>
                <c:pt idx="3380">
                  <c:v>563.66666666666663</c:v>
                </c:pt>
                <c:pt idx="3381">
                  <c:v>563.8333333333336</c:v>
                </c:pt>
                <c:pt idx="3382">
                  <c:v>564</c:v>
                </c:pt>
                <c:pt idx="3383">
                  <c:v>564.16666666666663</c:v>
                </c:pt>
                <c:pt idx="3384">
                  <c:v>564.3333333333336</c:v>
                </c:pt>
                <c:pt idx="3385">
                  <c:v>564.5</c:v>
                </c:pt>
                <c:pt idx="3386">
                  <c:v>564.66666666666663</c:v>
                </c:pt>
                <c:pt idx="3387">
                  <c:v>564.8333333333336</c:v>
                </c:pt>
                <c:pt idx="3388">
                  <c:v>565</c:v>
                </c:pt>
                <c:pt idx="3389">
                  <c:v>565.16666666666663</c:v>
                </c:pt>
                <c:pt idx="3390">
                  <c:v>565.3333333333336</c:v>
                </c:pt>
                <c:pt idx="3391">
                  <c:v>565.5</c:v>
                </c:pt>
                <c:pt idx="3392">
                  <c:v>565.66666666666663</c:v>
                </c:pt>
                <c:pt idx="3393">
                  <c:v>565.8333333333336</c:v>
                </c:pt>
                <c:pt idx="3394">
                  <c:v>566</c:v>
                </c:pt>
                <c:pt idx="3395">
                  <c:v>566.16666666666663</c:v>
                </c:pt>
                <c:pt idx="3396">
                  <c:v>566.3333333333336</c:v>
                </c:pt>
                <c:pt idx="3397">
                  <c:v>566.5</c:v>
                </c:pt>
                <c:pt idx="3398">
                  <c:v>566.66666666666663</c:v>
                </c:pt>
                <c:pt idx="3399">
                  <c:v>566.8333333333336</c:v>
                </c:pt>
                <c:pt idx="3400">
                  <c:v>567</c:v>
                </c:pt>
                <c:pt idx="3401">
                  <c:v>567.16666666666663</c:v>
                </c:pt>
                <c:pt idx="3402">
                  <c:v>567.3333333333336</c:v>
                </c:pt>
                <c:pt idx="3403">
                  <c:v>567.5</c:v>
                </c:pt>
                <c:pt idx="3404">
                  <c:v>567.66666666666663</c:v>
                </c:pt>
                <c:pt idx="3405">
                  <c:v>567.8333333333336</c:v>
                </c:pt>
                <c:pt idx="3406">
                  <c:v>568</c:v>
                </c:pt>
                <c:pt idx="3407">
                  <c:v>568.16666666666663</c:v>
                </c:pt>
                <c:pt idx="3408">
                  <c:v>568.3333333333336</c:v>
                </c:pt>
                <c:pt idx="3409">
                  <c:v>568.5</c:v>
                </c:pt>
                <c:pt idx="3410">
                  <c:v>568.66666666666663</c:v>
                </c:pt>
                <c:pt idx="3411">
                  <c:v>568.8333333333336</c:v>
                </c:pt>
                <c:pt idx="3412">
                  <c:v>569</c:v>
                </c:pt>
                <c:pt idx="3413">
                  <c:v>569.16666666666663</c:v>
                </c:pt>
                <c:pt idx="3414">
                  <c:v>569.3333333333336</c:v>
                </c:pt>
                <c:pt idx="3415">
                  <c:v>569.5</c:v>
                </c:pt>
                <c:pt idx="3416">
                  <c:v>569.66666666666663</c:v>
                </c:pt>
                <c:pt idx="3417">
                  <c:v>569.8333333333336</c:v>
                </c:pt>
                <c:pt idx="3418">
                  <c:v>570</c:v>
                </c:pt>
                <c:pt idx="3419">
                  <c:v>570.16666666666663</c:v>
                </c:pt>
                <c:pt idx="3420">
                  <c:v>570.3333333333336</c:v>
                </c:pt>
                <c:pt idx="3421">
                  <c:v>570.5</c:v>
                </c:pt>
                <c:pt idx="3422">
                  <c:v>570.66666666666663</c:v>
                </c:pt>
                <c:pt idx="3423">
                  <c:v>570.8333333333336</c:v>
                </c:pt>
                <c:pt idx="3424">
                  <c:v>571</c:v>
                </c:pt>
                <c:pt idx="3425">
                  <c:v>571.16666666666663</c:v>
                </c:pt>
                <c:pt idx="3426">
                  <c:v>571.3333333333336</c:v>
                </c:pt>
                <c:pt idx="3427">
                  <c:v>571.5</c:v>
                </c:pt>
                <c:pt idx="3428">
                  <c:v>571.66666666666663</c:v>
                </c:pt>
                <c:pt idx="3429">
                  <c:v>571.8333333333336</c:v>
                </c:pt>
                <c:pt idx="3430">
                  <c:v>572</c:v>
                </c:pt>
                <c:pt idx="3431">
                  <c:v>572.16666666666663</c:v>
                </c:pt>
                <c:pt idx="3432">
                  <c:v>572.3333333333336</c:v>
                </c:pt>
                <c:pt idx="3433">
                  <c:v>572.5</c:v>
                </c:pt>
                <c:pt idx="3434">
                  <c:v>572.66666666666663</c:v>
                </c:pt>
                <c:pt idx="3435">
                  <c:v>572.8333333333336</c:v>
                </c:pt>
                <c:pt idx="3436">
                  <c:v>573</c:v>
                </c:pt>
                <c:pt idx="3437">
                  <c:v>573.16666666666663</c:v>
                </c:pt>
                <c:pt idx="3438">
                  <c:v>573.3333333333336</c:v>
                </c:pt>
                <c:pt idx="3439">
                  <c:v>573.5</c:v>
                </c:pt>
                <c:pt idx="3440">
                  <c:v>573.66666666666663</c:v>
                </c:pt>
                <c:pt idx="3441">
                  <c:v>573.8333333333336</c:v>
                </c:pt>
                <c:pt idx="3442">
                  <c:v>574</c:v>
                </c:pt>
                <c:pt idx="3443">
                  <c:v>574.16666666666663</c:v>
                </c:pt>
                <c:pt idx="3444">
                  <c:v>574.3333333333336</c:v>
                </c:pt>
                <c:pt idx="3445">
                  <c:v>574.5</c:v>
                </c:pt>
                <c:pt idx="3446">
                  <c:v>574.66666666666663</c:v>
                </c:pt>
                <c:pt idx="3447">
                  <c:v>574.8333333333336</c:v>
                </c:pt>
                <c:pt idx="3448">
                  <c:v>575</c:v>
                </c:pt>
                <c:pt idx="3449">
                  <c:v>575.16666666666663</c:v>
                </c:pt>
                <c:pt idx="3450">
                  <c:v>575.3333333333336</c:v>
                </c:pt>
                <c:pt idx="3451">
                  <c:v>575.5</c:v>
                </c:pt>
                <c:pt idx="3452">
                  <c:v>575.66666666666663</c:v>
                </c:pt>
                <c:pt idx="3453">
                  <c:v>575.8333333333336</c:v>
                </c:pt>
                <c:pt idx="3454">
                  <c:v>576</c:v>
                </c:pt>
                <c:pt idx="3455">
                  <c:v>576.16666666666663</c:v>
                </c:pt>
                <c:pt idx="3456">
                  <c:v>576.3333333333336</c:v>
                </c:pt>
                <c:pt idx="3457">
                  <c:v>576.5</c:v>
                </c:pt>
                <c:pt idx="3458">
                  <c:v>576.66666666666663</c:v>
                </c:pt>
                <c:pt idx="3459">
                  <c:v>576.8333333333336</c:v>
                </c:pt>
                <c:pt idx="3460">
                  <c:v>577</c:v>
                </c:pt>
                <c:pt idx="3461">
                  <c:v>577.16666666666663</c:v>
                </c:pt>
                <c:pt idx="3462">
                  <c:v>577.3333333333336</c:v>
                </c:pt>
                <c:pt idx="3463">
                  <c:v>577.5</c:v>
                </c:pt>
                <c:pt idx="3464">
                  <c:v>577.66666666666663</c:v>
                </c:pt>
                <c:pt idx="3465">
                  <c:v>577.8333333333336</c:v>
                </c:pt>
                <c:pt idx="3466">
                  <c:v>578</c:v>
                </c:pt>
                <c:pt idx="3467">
                  <c:v>578.16666666666663</c:v>
                </c:pt>
                <c:pt idx="3468">
                  <c:v>578.3333333333336</c:v>
                </c:pt>
                <c:pt idx="3469">
                  <c:v>578.5</c:v>
                </c:pt>
                <c:pt idx="3470">
                  <c:v>578.66666666666663</c:v>
                </c:pt>
                <c:pt idx="3471">
                  <c:v>578.8333333333336</c:v>
                </c:pt>
                <c:pt idx="3472">
                  <c:v>579</c:v>
                </c:pt>
                <c:pt idx="3473">
                  <c:v>579.16666666666663</c:v>
                </c:pt>
                <c:pt idx="3474">
                  <c:v>579.3333333333336</c:v>
                </c:pt>
                <c:pt idx="3475">
                  <c:v>579.5</c:v>
                </c:pt>
                <c:pt idx="3476">
                  <c:v>579.66666666666663</c:v>
                </c:pt>
                <c:pt idx="3477">
                  <c:v>579.8333333333336</c:v>
                </c:pt>
                <c:pt idx="3478">
                  <c:v>580</c:v>
                </c:pt>
                <c:pt idx="3479">
                  <c:v>580.16666666666663</c:v>
                </c:pt>
                <c:pt idx="3480">
                  <c:v>580.3333333333336</c:v>
                </c:pt>
                <c:pt idx="3481">
                  <c:v>580.5</c:v>
                </c:pt>
                <c:pt idx="3482">
                  <c:v>580.66666666666663</c:v>
                </c:pt>
                <c:pt idx="3483">
                  <c:v>580.8333333333336</c:v>
                </c:pt>
                <c:pt idx="3484">
                  <c:v>581</c:v>
                </c:pt>
                <c:pt idx="3485">
                  <c:v>581.16666666666663</c:v>
                </c:pt>
                <c:pt idx="3486">
                  <c:v>581.3333333333336</c:v>
                </c:pt>
                <c:pt idx="3487">
                  <c:v>581.5</c:v>
                </c:pt>
                <c:pt idx="3488">
                  <c:v>581.66666666666663</c:v>
                </c:pt>
                <c:pt idx="3489">
                  <c:v>581.8333333333336</c:v>
                </c:pt>
                <c:pt idx="3490">
                  <c:v>582</c:v>
                </c:pt>
                <c:pt idx="3491">
                  <c:v>582.16666666666663</c:v>
                </c:pt>
                <c:pt idx="3492">
                  <c:v>582.3333333333336</c:v>
                </c:pt>
                <c:pt idx="3493">
                  <c:v>582.5</c:v>
                </c:pt>
                <c:pt idx="3494">
                  <c:v>582.66666666666663</c:v>
                </c:pt>
                <c:pt idx="3495">
                  <c:v>582.8333333333336</c:v>
                </c:pt>
                <c:pt idx="3496">
                  <c:v>583</c:v>
                </c:pt>
                <c:pt idx="3497">
                  <c:v>583.16666666666663</c:v>
                </c:pt>
                <c:pt idx="3498">
                  <c:v>583.3333333333336</c:v>
                </c:pt>
                <c:pt idx="3499">
                  <c:v>583.5</c:v>
                </c:pt>
                <c:pt idx="3500">
                  <c:v>583.66666666666663</c:v>
                </c:pt>
                <c:pt idx="3501">
                  <c:v>583.8333333333336</c:v>
                </c:pt>
                <c:pt idx="3502">
                  <c:v>584</c:v>
                </c:pt>
                <c:pt idx="3503">
                  <c:v>584.16666666666663</c:v>
                </c:pt>
                <c:pt idx="3504">
                  <c:v>584.3333333333336</c:v>
                </c:pt>
                <c:pt idx="3505">
                  <c:v>584.5</c:v>
                </c:pt>
                <c:pt idx="3506">
                  <c:v>584.66666666666663</c:v>
                </c:pt>
                <c:pt idx="3507">
                  <c:v>584.8333333333336</c:v>
                </c:pt>
                <c:pt idx="3508">
                  <c:v>585</c:v>
                </c:pt>
                <c:pt idx="3509">
                  <c:v>585.16666666666663</c:v>
                </c:pt>
                <c:pt idx="3510">
                  <c:v>585.3333333333336</c:v>
                </c:pt>
                <c:pt idx="3511">
                  <c:v>585.5</c:v>
                </c:pt>
                <c:pt idx="3512">
                  <c:v>585.66666666666663</c:v>
                </c:pt>
                <c:pt idx="3513">
                  <c:v>585.8333333333336</c:v>
                </c:pt>
                <c:pt idx="3514">
                  <c:v>586</c:v>
                </c:pt>
                <c:pt idx="3515">
                  <c:v>586.16666666666663</c:v>
                </c:pt>
                <c:pt idx="3516">
                  <c:v>586.3333333333336</c:v>
                </c:pt>
                <c:pt idx="3517">
                  <c:v>586.5</c:v>
                </c:pt>
                <c:pt idx="3518">
                  <c:v>586.66666666666663</c:v>
                </c:pt>
                <c:pt idx="3519">
                  <c:v>586.8333333333336</c:v>
                </c:pt>
                <c:pt idx="3520">
                  <c:v>587</c:v>
                </c:pt>
                <c:pt idx="3521">
                  <c:v>587.16666666666663</c:v>
                </c:pt>
                <c:pt idx="3522">
                  <c:v>587.3333333333336</c:v>
                </c:pt>
                <c:pt idx="3523">
                  <c:v>587.5</c:v>
                </c:pt>
                <c:pt idx="3524">
                  <c:v>587.66666666666663</c:v>
                </c:pt>
                <c:pt idx="3525">
                  <c:v>587.8333333333336</c:v>
                </c:pt>
                <c:pt idx="3526">
                  <c:v>588</c:v>
                </c:pt>
                <c:pt idx="3527">
                  <c:v>588.16666666666663</c:v>
                </c:pt>
                <c:pt idx="3528">
                  <c:v>588.3333333333336</c:v>
                </c:pt>
                <c:pt idx="3529">
                  <c:v>588.5</c:v>
                </c:pt>
                <c:pt idx="3530">
                  <c:v>588.66666666666663</c:v>
                </c:pt>
                <c:pt idx="3531">
                  <c:v>588.8333333333336</c:v>
                </c:pt>
                <c:pt idx="3532">
                  <c:v>589</c:v>
                </c:pt>
                <c:pt idx="3533">
                  <c:v>589.16666666666663</c:v>
                </c:pt>
                <c:pt idx="3534">
                  <c:v>589.3333333333336</c:v>
                </c:pt>
                <c:pt idx="3535">
                  <c:v>589.5</c:v>
                </c:pt>
                <c:pt idx="3536">
                  <c:v>589.66666666666663</c:v>
                </c:pt>
                <c:pt idx="3537">
                  <c:v>589.8333333333336</c:v>
                </c:pt>
                <c:pt idx="3538">
                  <c:v>590</c:v>
                </c:pt>
                <c:pt idx="3539">
                  <c:v>590.16666666666663</c:v>
                </c:pt>
                <c:pt idx="3540">
                  <c:v>590.3333333333336</c:v>
                </c:pt>
                <c:pt idx="3541">
                  <c:v>590.5</c:v>
                </c:pt>
                <c:pt idx="3542">
                  <c:v>590.66666666666663</c:v>
                </c:pt>
                <c:pt idx="3543">
                  <c:v>590.8333333333336</c:v>
                </c:pt>
                <c:pt idx="3544">
                  <c:v>591</c:v>
                </c:pt>
                <c:pt idx="3545">
                  <c:v>591.16666666666663</c:v>
                </c:pt>
                <c:pt idx="3546">
                  <c:v>591.3333333333336</c:v>
                </c:pt>
                <c:pt idx="3547">
                  <c:v>591.5</c:v>
                </c:pt>
                <c:pt idx="3548">
                  <c:v>591.66666666666663</c:v>
                </c:pt>
                <c:pt idx="3549">
                  <c:v>591.8333333333336</c:v>
                </c:pt>
                <c:pt idx="3550">
                  <c:v>592</c:v>
                </c:pt>
                <c:pt idx="3551">
                  <c:v>592.16666666666663</c:v>
                </c:pt>
                <c:pt idx="3552">
                  <c:v>592.3333333333336</c:v>
                </c:pt>
                <c:pt idx="3553">
                  <c:v>592.5</c:v>
                </c:pt>
                <c:pt idx="3554">
                  <c:v>592.66666666666663</c:v>
                </c:pt>
                <c:pt idx="3555">
                  <c:v>592.8333333333336</c:v>
                </c:pt>
                <c:pt idx="3556">
                  <c:v>593</c:v>
                </c:pt>
                <c:pt idx="3557">
                  <c:v>593.16666666666663</c:v>
                </c:pt>
                <c:pt idx="3558">
                  <c:v>593.3333333333336</c:v>
                </c:pt>
                <c:pt idx="3559">
                  <c:v>593.5</c:v>
                </c:pt>
                <c:pt idx="3560">
                  <c:v>593.66666666666663</c:v>
                </c:pt>
                <c:pt idx="3561">
                  <c:v>593.8333333333336</c:v>
                </c:pt>
                <c:pt idx="3562">
                  <c:v>594</c:v>
                </c:pt>
                <c:pt idx="3563">
                  <c:v>594.16666666666663</c:v>
                </c:pt>
                <c:pt idx="3564">
                  <c:v>594.3333333333336</c:v>
                </c:pt>
                <c:pt idx="3565">
                  <c:v>594.5</c:v>
                </c:pt>
                <c:pt idx="3566">
                  <c:v>594.66666666666663</c:v>
                </c:pt>
                <c:pt idx="3567">
                  <c:v>594.8333333333336</c:v>
                </c:pt>
                <c:pt idx="3568">
                  <c:v>595</c:v>
                </c:pt>
                <c:pt idx="3569">
                  <c:v>595.16666666666663</c:v>
                </c:pt>
                <c:pt idx="3570">
                  <c:v>595.3333333333336</c:v>
                </c:pt>
                <c:pt idx="3571">
                  <c:v>595.5</c:v>
                </c:pt>
                <c:pt idx="3572">
                  <c:v>595.66666666666663</c:v>
                </c:pt>
                <c:pt idx="3573">
                  <c:v>595.8333333333336</c:v>
                </c:pt>
                <c:pt idx="3574">
                  <c:v>596</c:v>
                </c:pt>
                <c:pt idx="3575">
                  <c:v>596.16666666666663</c:v>
                </c:pt>
                <c:pt idx="3576">
                  <c:v>596.3333333333336</c:v>
                </c:pt>
                <c:pt idx="3577">
                  <c:v>596.5</c:v>
                </c:pt>
                <c:pt idx="3578">
                  <c:v>596.66666666666663</c:v>
                </c:pt>
                <c:pt idx="3579">
                  <c:v>596.8333333333336</c:v>
                </c:pt>
                <c:pt idx="3580">
                  <c:v>597</c:v>
                </c:pt>
                <c:pt idx="3581">
                  <c:v>597.16666666666663</c:v>
                </c:pt>
                <c:pt idx="3582">
                  <c:v>597.3333333333336</c:v>
                </c:pt>
                <c:pt idx="3583">
                  <c:v>597.5</c:v>
                </c:pt>
                <c:pt idx="3584">
                  <c:v>597.66666666666663</c:v>
                </c:pt>
                <c:pt idx="3585">
                  <c:v>597.8333333333336</c:v>
                </c:pt>
                <c:pt idx="3586">
                  <c:v>598</c:v>
                </c:pt>
                <c:pt idx="3587">
                  <c:v>598.16666666666663</c:v>
                </c:pt>
                <c:pt idx="3588">
                  <c:v>598.3333333333336</c:v>
                </c:pt>
                <c:pt idx="3589">
                  <c:v>598.5</c:v>
                </c:pt>
                <c:pt idx="3590">
                  <c:v>598.66666666666663</c:v>
                </c:pt>
                <c:pt idx="3591">
                  <c:v>598.8333333333336</c:v>
                </c:pt>
                <c:pt idx="3592">
                  <c:v>599</c:v>
                </c:pt>
                <c:pt idx="3593">
                  <c:v>599.16666666666663</c:v>
                </c:pt>
                <c:pt idx="3594">
                  <c:v>599.3333333333336</c:v>
                </c:pt>
                <c:pt idx="3595">
                  <c:v>599.5</c:v>
                </c:pt>
                <c:pt idx="3596">
                  <c:v>599.66666666666663</c:v>
                </c:pt>
                <c:pt idx="3597">
                  <c:v>599.8333333333336</c:v>
                </c:pt>
                <c:pt idx="3598">
                  <c:v>600</c:v>
                </c:pt>
                <c:pt idx="3599">
                  <c:v>600.16666666666663</c:v>
                </c:pt>
                <c:pt idx="3600">
                  <c:v>600.3333333333336</c:v>
                </c:pt>
                <c:pt idx="3601">
                  <c:v>600.5</c:v>
                </c:pt>
                <c:pt idx="3602">
                  <c:v>600.66666666666663</c:v>
                </c:pt>
                <c:pt idx="3603">
                  <c:v>600.8333333333336</c:v>
                </c:pt>
                <c:pt idx="3604">
                  <c:v>601</c:v>
                </c:pt>
                <c:pt idx="3605">
                  <c:v>601.16666666666663</c:v>
                </c:pt>
                <c:pt idx="3606">
                  <c:v>601.3333333333336</c:v>
                </c:pt>
                <c:pt idx="3607">
                  <c:v>601.5</c:v>
                </c:pt>
                <c:pt idx="3608">
                  <c:v>601.66666666666663</c:v>
                </c:pt>
                <c:pt idx="3609">
                  <c:v>601.8333333333336</c:v>
                </c:pt>
                <c:pt idx="3610">
                  <c:v>602</c:v>
                </c:pt>
                <c:pt idx="3611">
                  <c:v>602.16666666666663</c:v>
                </c:pt>
                <c:pt idx="3612">
                  <c:v>602.3333333333336</c:v>
                </c:pt>
                <c:pt idx="3613">
                  <c:v>602.5</c:v>
                </c:pt>
                <c:pt idx="3614">
                  <c:v>602.66666666666663</c:v>
                </c:pt>
                <c:pt idx="3615">
                  <c:v>602.8333333333336</c:v>
                </c:pt>
                <c:pt idx="3616">
                  <c:v>603</c:v>
                </c:pt>
                <c:pt idx="3617">
                  <c:v>603.16666666666663</c:v>
                </c:pt>
                <c:pt idx="3618">
                  <c:v>603.3333333333336</c:v>
                </c:pt>
                <c:pt idx="3619">
                  <c:v>603.5</c:v>
                </c:pt>
                <c:pt idx="3620">
                  <c:v>603.66666666666663</c:v>
                </c:pt>
                <c:pt idx="3621">
                  <c:v>603.8333333333336</c:v>
                </c:pt>
                <c:pt idx="3622">
                  <c:v>604</c:v>
                </c:pt>
                <c:pt idx="3623">
                  <c:v>604.16666666666663</c:v>
                </c:pt>
                <c:pt idx="3624">
                  <c:v>604.3333333333336</c:v>
                </c:pt>
                <c:pt idx="3625">
                  <c:v>604.5</c:v>
                </c:pt>
                <c:pt idx="3626">
                  <c:v>604.66666666666663</c:v>
                </c:pt>
                <c:pt idx="3627">
                  <c:v>604.8333333333336</c:v>
                </c:pt>
                <c:pt idx="3628">
                  <c:v>605</c:v>
                </c:pt>
                <c:pt idx="3629">
                  <c:v>605.16666666666663</c:v>
                </c:pt>
                <c:pt idx="3630">
                  <c:v>605.3333333333336</c:v>
                </c:pt>
                <c:pt idx="3631">
                  <c:v>605.5</c:v>
                </c:pt>
                <c:pt idx="3632">
                  <c:v>605.66666666666663</c:v>
                </c:pt>
                <c:pt idx="3633">
                  <c:v>605.8333333333336</c:v>
                </c:pt>
                <c:pt idx="3634">
                  <c:v>606</c:v>
                </c:pt>
                <c:pt idx="3635">
                  <c:v>606.16666666666663</c:v>
                </c:pt>
                <c:pt idx="3636">
                  <c:v>606.3333333333336</c:v>
                </c:pt>
                <c:pt idx="3637">
                  <c:v>606.5</c:v>
                </c:pt>
                <c:pt idx="3638">
                  <c:v>606.66666666666663</c:v>
                </c:pt>
                <c:pt idx="3639">
                  <c:v>606.8333333333336</c:v>
                </c:pt>
                <c:pt idx="3640">
                  <c:v>607</c:v>
                </c:pt>
                <c:pt idx="3641">
                  <c:v>607.16666666666663</c:v>
                </c:pt>
                <c:pt idx="3642">
                  <c:v>607.3333333333336</c:v>
                </c:pt>
                <c:pt idx="3643">
                  <c:v>607.5</c:v>
                </c:pt>
                <c:pt idx="3644">
                  <c:v>607.66666666666663</c:v>
                </c:pt>
                <c:pt idx="3645">
                  <c:v>607.8333333333336</c:v>
                </c:pt>
                <c:pt idx="3646">
                  <c:v>608</c:v>
                </c:pt>
                <c:pt idx="3647">
                  <c:v>608.16666666666663</c:v>
                </c:pt>
                <c:pt idx="3648">
                  <c:v>608.3333333333336</c:v>
                </c:pt>
                <c:pt idx="3649">
                  <c:v>608.5</c:v>
                </c:pt>
                <c:pt idx="3650">
                  <c:v>608.66666666666663</c:v>
                </c:pt>
                <c:pt idx="3651">
                  <c:v>608.8333333333336</c:v>
                </c:pt>
                <c:pt idx="3652">
                  <c:v>609</c:v>
                </c:pt>
                <c:pt idx="3653">
                  <c:v>609.16666666666663</c:v>
                </c:pt>
                <c:pt idx="3654">
                  <c:v>609.3333333333336</c:v>
                </c:pt>
                <c:pt idx="3655">
                  <c:v>609.5</c:v>
                </c:pt>
                <c:pt idx="3656">
                  <c:v>609.66666666666663</c:v>
                </c:pt>
                <c:pt idx="3657">
                  <c:v>609.8333333333336</c:v>
                </c:pt>
                <c:pt idx="3658">
                  <c:v>610</c:v>
                </c:pt>
                <c:pt idx="3659">
                  <c:v>610.16666666666663</c:v>
                </c:pt>
                <c:pt idx="3660">
                  <c:v>610.3333333333336</c:v>
                </c:pt>
                <c:pt idx="3661">
                  <c:v>610.5</c:v>
                </c:pt>
                <c:pt idx="3662">
                  <c:v>610.66666666666663</c:v>
                </c:pt>
                <c:pt idx="3663">
                  <c:v>610.8333333333336</c:v>
                </c:pt>
                <c:pt idx="3664">
                  <c:v>611</c:v>
                </c:pt>
                <c:pt idx="3665">
                  <c:v>611.16666666666663</c:v>
                </c:pt>
                <c:pt idx="3666">
                  <c:v>611.3333333333336</c:v>
                </c:pt>
                <c:pt idx="3667">
                  <c:v>611.5</c:v>
                </c:pt>
                <c:pt idx="3668">
                  <c:v>611.66666666666663</c:v>
                </c:pt>
                <c:pt idx="3669">
                  <c:v>611.8333333333336</c:v>
                </c:pt>
                <c:pt idx="3670">
                  <c:v>612</c:v>
                </c:pt>
                <c:pt idx="3671">
                  <c:v>612.16666666666663</c:v>
                </c:pt>
                <c:pt idx="3672">
                  <c:v>612.3333333333336</c:v>
                </c:pt>
                <c:pt idx="3673">
                  <c:v>612.5</c:v>
                </c:pt>
                <c:pt idx="3674">
                  <c:v>612.66666666666663</c:v>
                </c:pt>
                <c:pt idx="3675">
                  <c:v>612.8333333333336</c:v>
                </c:pt>
                <c:pt idx="3676">
                  <c:v>613</c:v>
                </c:pt>
                <c:pt idx="3677">
                  <c:v>613.16666666666663</c:v>
                </c:pt>
                <c:pt idx="3678">
                  <c:v>613.3333333333336</c:v>
                </c:pt>
                <c:pt idx="3679">
                  <c:v>613.5</c:v>
                </c:pt>
                <c:pt idx="3680">
                  <c:v>613.66666666666663</c:v>
                </c:pt>
                <c:pt idx="3681">
                  <c:v>613.8333333333336</c:v>
                </c:pt>
                <c:pt idx="3682">
                  <c:v>614</c:v>
                </c:pt>
                <c:pt idx="3683">
                  <c:v>614.16666666666663</c:v>
                </c:pt>
                <c:pt idx="3684">
                  <c:v>614.3333333333336</c:v>
                </c:pt>
                <c:pt idx="3685">
                  <c:v>614.5</c:v>
                </c:pt>
                <c:pt idx="3686">
                  <c:v>614.66666666666663</c:v>
                </c:pt>
                <c:pt idx="3687">
                  <c:v>614.8333333333336</c:v>
                </c:pt>
                <c:pt idx="3688">
                  <c:v>615</c:v>
                </c:pt>
                <c:pt idx="3689">
                  <c:v>615.16666666666663</c:v>
                </c:pt>
                <c:pt idx="3690">
                  <c:v>615.3333333333336</c:v>
                </c:pt>
                <c:pt idx="3691">
                  <c:v>615.5</c:v>
                </c:pt>
                <c:pt idx="3692">
                  <c:v>615.66666666666663</c:v>
                </c:pt>
                <c:pt idx="3693">
                  <c:v>615.8333333333336</c:v>
                </c:pt>
                <c:pt idx="3694">
                  <c:v>616</c:v>
                </c:pt>
                <c:pt idx="3695">
                  <c:v>616.16666666666663</c:v>
                </c:pt>
                <c:pt idx="3696">
                  <c:v>616.3333333333336</c:v>
                </c:pt>
                <c:pt idx="3697">
                  <c:v>616.5</c:v>
                </c:pt>
                <c:pt idx="3698">
                  <c:v>616.66666666666663</c:v>
                </c:pt>
                <c:pt idx="3699">
                  <c:v>616.8333333333336</c:v>
                </c:pt>
                <c:pt idx="3700">
                  <c:v>617</c:v>
                </c:pt>
                <c:pt idx="3701">
                  <c:v>617.16666666666663</c:v>
                </c:pt>
                <c:pt idx="3702">
                  <c:v>617.3333333333336</c:v>
                </c:pt>
                <c:pt idx="3703">
                  <c:v>617.5</c:v>
                </c:pt>
                <c:pt idx="3704">
                  <c:v>617.66666666666663</c:v>
                </c:pt>
                <c:pt idx="3705">
                  <c:v>617.8333333333336</c:v>
                </c:pt>
                <c:pt idx="3706">
                  <c:v>618</c:v>
                </c:pt>
                <c:pt idx="3707">
                  <c:v>618.16666666666663</c:v>
                </c:pt>
                <c:pt idx="3708">
                  <c:v>618.3333333333336</c:v>
                </c:pt>
                <c:pt idx="3709">
                  <c:v>618.5</c:v>
                </c:pt>
                <c:pt idx="3710">
                  <c:v>618.66666666666663</c:v>
                </c:pt>
                <c:pt idx="3711">
                  <c:v>618.8333333333336</c:v>
                </c:pt>
                <c:pt idx="3712">
                  <c:v>619</c:v>
                </c:pt>
                <c:pt idx="3713">
                  <c:v>619.16666666666663</c:v>
                </c:pt>
                <c:pt idx="3714">
                  <c:v>619.3333333333336</c:v>
                </c:pt>
                <c:pt idx="3715">
                  <c:v>619.5</c:v>
                </c:pt>
                <c:pt idx="3716">
                  <c:v>619.66666666666663</c:v>
                </c:pt>
                <c:pt idx="3717">
                  <c:v>619.8333333333336</c:v>
                </c:pt>
                <c:pt idx="3718">
                  <c:v>620</c:v>
                </c:pt>
                <c:pt idx="3719">
                  <c:v>620.16666666666663</c:v>
                </c:pt>
                <c:pt idx="3720">
                  <c:v>620.3333333333336</c:v>
                </c:pt>
                <c:pt idx="3721">
                  <c:v>620.5</c:v>
                </c:pt>
                <c:pt idx="3722">
                  <c:v>620.66666666666663</c:v>
                </c:pt>
                <c:pt idx="3723">
                  <c:v>620.8333333333336</c:v>
                </c:pt>
                <c:pt idx="3724">
                  <c:v>621</c:v>
                </c:pt>
                <c:pt idx="3725">
                  <c:v>621.16666666666663</c:v>
                </c:pt>
                <c:pt idx="3726">
                  <c:v>621.3333333333336</c:v>
                </c:pt>
                <c:pt idx="3727">
                  <c:v>621.5</c:v>
                </c:pt>
                <c:pt idx="3728">
                  <c:v>621.66666666666663</c:v>
                </c:pt>
                <c:pt idx="3729">
                  <c:v>621.8333333333336</c:v>
                </c:pt>
                <c:pt idx="3730">
                  <c:v>622</c:v>
                </c:pt>
                <c:pt idx="3731">
                  <c:v>622.16666666666663</c:v>
                </c:pt>
                <c:pt idx="3732">
                  <c:v>622.3333333333336</c:v>
                </c:pt>
                <c:pt idx="3733">
                  <c:v>622.5</c:v>
                </c:pt>
                <c:pt idx="3734">
                  <c:v>622.66666666666663</c:v>
                </c:pt>
                <c:pt idx="3735">
                  <c:v>622.8333333333336</c:v>
                </c:pt>
                <c:pt idx="3736">
                  <c:v>623</c:v>
                </c:pt>
                <c:pt idx="3737">
                  <c:v>623.16666666666663</c:v>
                </c:pt>
                <c:pt idx="3738">
                  <c:v>623.3333333333336</c:v>
                </c:pt>
                <c:pt idx="3739">
                  <c:v>623.5</c:v>
                </c:pt>
                <c:pt idx="3740">
                  <c:v>623.66666666666663</c:v>
                </c:pt>
                <c:pt idx="3741">
                  <c:v>623.8333333333336</c:v>
                </c:pt>
                <c:pt idx="3742">
                  <c:v>624</c:v>
                </c:pt>
                <c:pt idx="3743">
                  <c:v>624.16666666666663</c:v>
                </c:pt>
                <c:pt idx="3744">
                  <c:v>624.3333333333336</c:v>
                </c:pt>
                <c:pt idx="3745">
                  <c:v>624.5</c:v>
                </c:pt>
                <c:pt idx="3746">
                  <c:v>624.66666666666663</c:v>
                </c:pt>
                <c:pt idx="3747">
                  <c:v>624.8333333333336</c:v>
                </c:pt>
                <c:pt idx="3748">
                  <c:v>625</c:v>
                </c:pt>
                <c:pt idx="3749">
                  <c:v>625.16666666666663</c:v>
                </c:pt>
                <c:pt idx="3750">
                  <c:v>625.3333333333336</c:v>
                </c:pt>
                <c:pt idx="3751">
                  <c:v>625.5</c:v>
                </c:pt>
                <c:pt idx="3752">
                  <c:v>625.66666666666663</c:v>
                </c:pt>
                <c:pt idx="3753">
                  <c:v>625.8333333333336</c:v>
                </c:pt>
                <c:pt idx="3754">
                  <c:v>626</c:v>
                </c:pt>
                <c:pt idx="3755">
                  <c:v>626.16666666666663</c:v>
                </c:pt>
                <c:pt idx="3756">
                  <c:v>626.3333333333336</c:v>
                </c:pt>
                <c:pt idx="3757">
                  <c:v>626.5</c:v>
                </c:pt>
                <c:pt idx="3758">
                  <c:v>626.66666666666663</c:v>
                </c:pt>
                <c:pt idx="3759">
                  <c:v>626.8333333333336</c:v>
                </c:pt>
                <c:pt idx="3760">
                  <c:v>627</c:v>
                </c:pt>
                <c:pt idx="3761">
                  <c:v>627.16666666666663</c:v>
                </c:pt>
                <c:pt idx="3762">
                  <c:v>627.3333333333336</c:v>
                </c:pt>
                <c:pt idx="3763">
                  <c:v>627.5</c:v>
                </c:pt>
                <c:pt idx="3764">
                  <c:v>627.66666666666663</c:v>
                </c:pt>
                <c:pt idx="3765">
                  <c:v>627.8333333333336</c:v>
                </c:pt>
                <c:pt idx="3766">
                  <c:v>628</c:v>
                </c:pt>
                <c:pt idx="3767">
                  <c:v>628.16666666666663</c:v>
                </c:pt>
                <c:pt idx="3768">
                  <c:v>628.3333333333336</c:v>
                </c:pt>
                <c:pt idx="3769">
                  <c:v>628.5</c:v>
                </c:pt>
                <c:pt idx="3770">
                  <c:v>628.66666666666663</c:v>
                </c:pt>
                <c:pt idx="3771">
                  <c:v>628.8333333333336</c:v>
                </c:pt>
                <c:pt idx="3772">
                  <c:v>629</c:v>
                </c:pt>
                <c:pt idx="3773">
                  <c:v>629.16666666666663</c:v>
                </c:pt>
                <c:pt idx="3774">
                  <c:v>629.3333333333336</c:v>
                </c:pt>
                <c:pt idx="3775">
                  <c:v>629.5</c:v>
                </c:pt>
                <c:pt idx="3776">
                  <c:v>629.66666666666663</c:v>
                </c:pt>
                <c:pt idx="3777">
                  <c:v>629.8333333333336</c:v>
                </c:pt>
                <c:pt idx="3778">
                  <c:v>630</c:v>
                </c:pt>
                <c:pt idx="3779">
                  <c:v>630.16666666666663</c:v>
                </c:pt>
                <c:pt idx="3780">
                  <c:v>630.3333333333336</c:v>
                </c:pt>
                <c:pt idx="3781">
                  <c:v>630.5</c:v>
                </c:pt>
                <c:pt idx="3782">
                  <c:v>630.66666666666663</c:v>
                </c:pt>
                <c:pt idx="3783">
                  <c:v>630.8333333333336</c:v>
                </c:pt>
                <c:pt idx="3784">
                  <c:v>631</c:v>
                </c:pt>
                <c:pt idx="3785">
                  <c:v>631.16666666666663</c:v>
                </c:pt>
                <c:pt idx="3786">
                  <c:v>631.3333333333336</c:v>
                </c:pt>
                <c:pt idx="3787">
                  <c:v>631.5</c:v>
                </c:pt>
                <c:pt idx="3788">
                  <c:v>631.66666666666663</c:v>
                </c:pt>
                <c:pt idx="3789">
                  <c:v>631.8333333333336</c:v>
                </c:pt>
                <c:pt idx="3790">
                  <c:v>632</c:v>
                </c:pt>
                <c:pt idx="3791">
                  <c:v>632.16666666666663</c:v>
                </c:pt>
                <c:pt idx="3792">
                  <c:v>632.3333333333336</c:v>
                </c:pt>
                <c:pt idx="3793">
                  <c:v>632.5</c:v>
                </c:pt>
                <c:pt idx="3794">
                  <c:v>632.66666666666663</c:v>
                </c:pt>
                <c:pt idx="3795">
                  <c:v>632.8333333333336</c:v>
                </c:pt>
                <c:pt idx="3796">
                  <c:v>633</c:v>
                </c:pt>
                <c:pt idx="3797">
                  <c:v>633.16666666666663</c:v>
                </c:pt>
                <c:pt idx="3798">
                  <c:v>633.3333333333336</c:v>
                </c:pt>
                <c:pt idx="3799">
                  <c:v>633.5</c:v>
                </c:pt>
                <c:pt idx="3800">
                  <c:v>633.66666666666663</c:v>
                </c:pt>
                <c:pt idx="3801">
                  <c:v>633.8333333333336</c:v>
                </c:pt>
                <c:pt idx="3802">
                  <c:v>634</c:v>
                </c:pt>
                <c:pt idx="3803">
                  <c:v>634.16666666666663</c:v>
                </c:pt>
                <c:pt idx="3804">
                  <c:v>634.3333333333336</c:v>
                </c:pt>
                <c:pt idx="3805">
                  <c:v>634.5</c:v>
                </c:pt>
                <c:pt idx="3806">
                  <c:v>634.66666666666663</c:v>
                </c:pt>
                <c:pt idx="3807">
                  <c:v>634.8333333333336</c:v>
                </c:pt>
                <c:pt idx="3808">
                  <c:v>635</c:v>
                </c:pt>
                <c:pt idx="3809">
                  <c:v>635.16666666666663</c:v>
                </c:pt>
                <c:pt idx="3810">
                  <c:v>635.3333333333336</c:v>
                </c:pt>
                <c:pt idx="3811">
                  <c:v>635.5</c:v>
                </c:pt>
                <c:pt idx="3812">
                  <c:v>635.66666666666663</c:v>
                </c:pt>
                <c:pt idx="3813">
                  <c:v>635.8333333333336</c:v>
                </c:pt>
                <c:pt idx="3814">
                  <c:v>636</c:v>
                </c:pt>
                <c:pt idx="3815">
                  <c:v>636.16666666666663</c:v>
                </c:pt>
                <c:pt idx="3816">
                  <c:v>636.3333333333336</c:v>
                </c:pt>
                <c:pt idx="3817">
                  <c:v>636.5</c:v>
                </c:pt>
                <c:pt idx="3818">
                  <c:v>636.66666666666663</c:v>
                </c:pt>
                <c:pt idx="3819">
                  <c:v>636.8333333333336</c:v>
                </c:pt>
                <c:pt idx="3820">
                  <c:v>637</c:v>
                </c:pt>
                <c:pt idx="3821">
                  <c:v>637.16666666666663</c:v>
                </c:pt>
                <c:pt idx="3822">
                  <c:v>637.3333333333336</c:v>
                </c:pt>
                <c:pt idx="3823">
                  <c:v>637.5</c:v>
                </c:pt>
                <c:pt idx="3824">
                  <c:v>637.66666666666663</c:v>
                </c:pt>
                <c:pt idx="3825">
                  <c:v>637.8333333333336</c:v>
                </c:pt>
                <c:pt idx="3826">
                  <c:v>638</c:v>
                </c:pt>
                <c:pt idx="3827">
                  <c:v>638.16666666666663</c:v>
                </c:pt>
                <c:pt idx="3828">
                  <c:v>638.3333333333336</c:v>
                </c:pt>
                <c:pt idx="3829">
                  <c:v>638.5</c:v>
                </c:pt>
                <c:pt idx="3830">
                  <c:v>638.66666666666663</c:v>
                </c:pt>
                <c:pt idx="3831">
                  <c:v>638.8333333333336</c:v>
                </c:pt>
                <c:pt idx="3832">
                  <c:v>639</c:v>
                </c:pt>
                <c:pt idx="3833">
                  <c:v>639.16666666666663</c:v>
                </c:pt>
                <c:pt idx="3834">
                  <c:v>639.3333333333336</c:v>
                </c:pt>
                <c:pt idx="3835">
                  <c:v>639.5</c:v>
                </c:pt>
                <c:pt idx="3836">
                  <c:v>639.66666666666663</c:v>
                </c:pt>
                <c:pt idx="3837">
                  <c:v>639.8333333333336</c:v>
                </c:pt>
                <c:pt idx="3838">
                  <c:v>640</c:v>
                </c:pt>
                <c:pt idx="3839">
                  <c:v>640.16666666666663</c:v>
                </c:pt>
                <c:pt idx="3840">
                  <c:v>640.3333333333336</c:v>
                </c:pt>
                <c:pt idx="3841">
                  <c:v>640.5</c:v>
                </c:pt>
                <c:pt idx="3842">
                  <c:v>640.66666666666663</c:v>
                </c:pt>
                <c:pt idx="3843">
                  <c:v>640.8333333333336</c:v>
                </c:pt>
                <c:pt idx="3844">
                  <c:v>641</c:v>
                </c:pt>
                <c:pt idx="3845">
                  <c:v>641.16666666666663</c:v>
                </c:pt>
                <c:pt idx="3846">
                  <c:v>641.3333333333336</c:v>
                </c:pt>
                <c:pt idx="3847">
                  <c:v>641.5</c:v>
                </c:pt>
                <c:pt idx="3848">
                  <c:v>641.66666666666663</c:v>
                </c:pt>
                <c:pt idx="3849">
                  <c:v>641.8333333333336</c:v>
                </c:pt>
                <c:pt idx="3850">
                  <c:v>642</c:v>
                </c:pt>
                <c:pt idx="3851">
                  <c:v>642.16666666666663</c:v>
                </c:pt>
                <c:pt idx="3852">
                  <c:v>642.3333333333336</c:v>
                </c:pt>
                <c:pt idx="3853">
                  <c:v>642.5</c:v>
                </c:pt>
                <c:pt idx="3854">
                  <c:v>642.66666666666663</c:v>
                </c:pt>
                <c:pt idx="3855">
                  <c:v>642.8333333333336</c:v>
                </c:pt>
                <c:pt idx="3856">
                  <c:v>643</c:v>
                </c:pt>
                <c:pt idx="3857">
                  <c:v>643.16666666666663</c:v>
                </c:pt>
                <c:pt idx="3858">
                  <c:v>643.3333333333336</c:v>
                </c:pt>
                <c:pt idx="3859">
                  <c:v>643.5</c:v>
                </c:pt>
                <c:pt idx="3860">
                  <c:v>643.66666666666663</c:v>
                </c:pt>
                <c:pt idx="3861">
                  <c:v>643.8333333333336</c:v>
                </c:pt>
                <c:pt idx="3862">
                  <c:v>644</c:v>
                </c:pt>
                <c:pt idx="3863">
                  <c:v>644.16666666666663</c:v>
                </c:pt>
                <c:pt idx="3864">
                  <c:v>644.3333333333336</c:v>
                </c:pt>
                <c:pt idx="3865">
                  <c:v>644.5</c:v>
                </c:pt>
                <c:pt idx="3866">
                  <c:v>644.66666666666663</c:v>
                </c:pt>
                <c:pt idx="3867">
                  <c:v>644.8333333333336</c:v>
                </c:pt>
                <c:pt idx="3868">
                  <c:v>645</c:v>
                </c:pt>
                <c:pt idx="3869">
                  <c:v>645.16666666666663</c:v>
                </c:pt>
                <c:pt idx="3870">
                  <c:v>645.3333333333336</c:v>
                </c:pt>
                <c:pt idx="3871">
                  <c:v>645.5</c:v>
                </c:pt>
                <c:pt idx="3872">
                  <c:v>645.66666666666663</c:v>
                </c:pt>
                <c:pt idx="3873">
                  <c:v>645.8333333333336</c:v>
                </c:pt>
                <c:pt idx="3874">
                  <c:v>646</c:v>
                </c:pt>
                <c:pt idx="3875">
                  <c:v>646.16666666666663</c:v>
                </c:pt>
                <c:pt idx="3876">
                  <c:v>646.3333333333336</c:v>
                </c:pt>
                <c:pt idx="3877">
                  <c:v>646.5</c:v>
                </c:pt>
                <c:pt idx="3878">
                  <c:v>646.66666666666663</c:v>
                </c:pt>
                <c:pt idx="3879">
                  <c:v>646.8333333333336</c:v>
                </c:pt>
                <c:pt idx="3880">
                  <c:v>647</c:v>
                </c:pt>
                <c:pt idx="3881">
                  <c:v>647.16666666666663</c:v>
                </c:pt>
                <c:pt idx="3882">
                  <c:v>647.3333333333336</c:v>
                </c:pt>
                <c:pt idx="3883">
                  <c:v>647.5</c:v>
                </c:pt>
                <c:pt idx="3884">
                  <c:v>647.66666666666663</c:v>
                </c:pt>
                <c:pt idx="3885">
                  <c:v>647.8333333333336</c:v>
                </c:pt>
                <c:pt idx="3886">
                  <c:v>648</c:v>
                </c:pt>
                <c:pt idx="3887">
                  <c:v>648.16666666666663</c:v>
                </c:pt>
                <c:pt idx="3888">
                  <c:v>648.3333333333336</c:v>
                </c:pt>
                <c:pt idx="3889">
                  <c:v>648.5</c:v>
                </c:pt>
                <c:pt idx="3890">
                  <c:v>648.66666666666663</c:v>
                </c:pt>
                <c:pt idx="3891">
                  <c:v>648.8333333333336</c:v>
                </c:pt>
                <c:pt idx="3892">
                  <c:v>649</c:v>
                </c:pt>
                <c:pt idx="3893">
                  <c:v>649.16666666666663</c:v>
                </c:pt>
                <c:pt idx="3894">
                  <c:v>649.3333333333336</c:v>
                </c:pt>
                <c:pt idx="3895">
                  <c:v>649.5</c:v>
                </c:pt>
                <c:pt idx="3896">
                  <c:v>649.66666666666663</c:v>
                </c:pt>
                <c:pt idx="3897">
                  <c:v>649.8333333333336</c:v>
                </c:pt>
                <c:pt idx="3898">
                  <c:v>650</c:v>
                </c:pt>
                <c:pt idx="3899">
                  <c:v>650.16666666666663</c:v>
                </c:pt>
                <c:pt idx="3900">
                  <c:v>650.3333333333336</c:v>
                </c:pt>
                <c:pt idx="3901">
                  <c:v>650.5</c:v>
                </c:pt>
                <c:pt idx="3902">
                  <c:v>650.66666666666663</c:v>
                </c:pt>
                <c:pt idx="3903">
                  <c:v>650.8333333333336</c:v>
                </c:pt>
                <c:pt idx="3904">
                  <c:v>651</c:v>
                </c:pt>
                <c:pt idx="3905">
                  <c:v>651.16666666666663</c:v>
                </c:pt>
                <c:pt idx="3906">
                  <c:v>651.3333333333336</c:v>
                </c:pt>
                <c:pt idx="3907">
                  <c:v>651.5</c:v>
                </c:pt>
                <c:pt idx="3908">
                  <c:v>651.66666666666663</c:v>
                </c:pt>
                <c:pt idx="3909">
                  <c:v>651.8333333333336</c:v>
                </c:pt>
                <c:pt idx="3910">
                  <c:v>652</c:v>
                </c:pt>
                <c:pt idx="3911">
                  <c:v>652.16666666666663</c:v>
                </c:pt>
                <c:pt idx="3912">
                  <c:v>652.3333333333336</c:v>
                </c:pt>
                <c:pt idx="3913">
                  <c:v>652.5</c:v>
                </c:pt>
                <c:pt idx="3914">
                  <c:v>652.66666666666663</c:v>
                </c:pt>
                <c:pt idx="3915">
                  <c:v>652.8333333333336</c:v>
                </c:pt>
                <c:pt idx="3916">
                  <c:v>653</c:v>
                </c:pt>
                <c:pt idx="3917">
                  <c:v>653.16666666666663</c:v>
                </c:pt>
                <c:pt idx="3918">
                  <c:v>653.3333333333336</c:v>
                </c:pt>
                <c:pt idx="3919">
                  <c:v>653.5</c:v>
                </c:pt>
                <c:pt idx="3920">
                  <c:v>653.66666666666663</c:v>
                </c:pt>
                <c:pt idx="3921">
                  <c:v>653.8333333333336</c:v>
                </c:pt>
                <c:pt idx="3922">
                  <c:v>654</c:v>
                </c:pt>
                <c:pt idx="3923">
                  <c:v>654.16666666666663</c:v>
                </c:pt>
                <c:pt idx="3924">
                  <c:v>654.3333333333336</c:v>
                </c:pt>
                <c:pt idx="3925">
                  <c:v>654.5</c:v>
                </c:pt>
                <c:pt idx="3926">
                  <c:v>654.66666666666663</c:v>
                </c:pt>
                <c:pt idx="3927">
                  <c:v>654.8333333333336</c:v>
                </c:pt>
                <c:pt idx="3928">
                  <c:v>655</c:v>
                </c:pt>
                <c:pt idx="3929">
                  <c:v>655.16666666666663</c:v>
                </c:pt>
                <c:pt idx="3930">
                  <c:v>655.3333333333336</c:v>
                </c:pt>
                <c:pt idx="3931">
                  <c:v>655.5</c:v>
                </c:pt>
                <c:pt idx="3932">
                  <c:v>655.66666666666663</c:v>
                </c:pt>
                <c:pt idx="3933">
                  <c:v>655.8333333333336</c:v>
                </c:pt>
                <c:pt idx="3934">
                  <c:v>656</c:v>
                </c:pt>
                <c:pt idx="3935">
                  <c:v>656.16666666666663</c:v>
                </c:pt>
                <c:pt idx="3936">
                  <c:v>656.3333333333336</c:v>
                </c:pt>
                <c:pt idx="3937">
                  <c:v>656.5</c:v>
                </c:pt>
                <c:pt idx="3938">
                  <c:v>656.66666666666663</c:v>
                </c:pt>
                <c:pt idx="3939">
                  <c:v>656.8333333333336</c:v>
                </c:pt>
                <c:pt idx="3940">
                  <c:v>657</c:v>
                </c:pt>
                <c:pt idx="3941">
                  <c:v>657.16666666666663</c:v>
                </c:pt>
                <c:pt idx="3942">
                  <c:v>657.3333333333336</c:v>
                </c:pt>
                <c:pt idx="3943">
                  <c:v>657.5</c:v>
                </c:pt>
                <c:pt idx="3944">
                  <c:v>657.66666666666663</c:v>
                </c:pt>
                <c:pt idx="3945">
                  <c:v>657.8333333333336</c:v>
                </c:pt>
                <c:pt idx="3946">
                  <c:v>658</c:v>
                </c:pt>
                <c:pt idx="3947">
                  <c:v>658.16666666666663</c:v>
                </c:pt>
                <c:pt idx="3948">
                  <c:v>658.3333333333336</c:v>
                </c:pt>
                <c:pt idx="3949">
                  <c:v>658.5</c:v>
                </c:pt>
                <c:pt idx="3950">
                  <c:v>658.66666666666663</c:v>
                </c:pt>
                <c:pt idx="3951">
                  <c:v>658.8333333333336</c:v>
                </c:pt>
                <c:pt idx="3952">
                  <c:v>659</c:v>
                </c:pt>
                <c:pt idx="3953">
                  <c:v>659.16666666666663</c:v>
                </c:pt>
                <c:pt idx="3954">
                  <c:v>659.3333333333336</c:v>
                </c:pt>
                <c:pt idx="3955">
                  <c:v>659.5</c:v>
                </c:pt>
                <c:pt idx="3956">
                  <c:v>659.66666666666663</c:v>
                </c:pt>
                <c:pt idx="3957">
                  <c:v>659.8333333333336</c:v>
                </c:pt>
                <c:pt idx="3958">
                  <c:v>660</c:v>
                </c:pt>
                <c:pt idx="3959">
                  <c:v>660.16666666666663</c:v>
                </c:pt>
                <c:pt idx="3960">
                  <c:v>660.3333333333336</c:v>
                </c:pt>
                <c:pt idx="3961">
                  <c:v>660.5</c:v>
                </c:pt>
                <c:pt idx="3962">
                  <c:v>660.66666666666663</c:v>
                </c:pt>
                <c:pt idx="3963">
                  <c:v>660.8333333333336</c:v>
                </c:pt>
                <c:pt idx="3964">
                  <c:v>661</c:v>
                </c:pt>
                <c:pt idx="3965">
                  <c:v>661.16666666666663</c:v>
                </c:pt>
                <c:pt idx="3966">
                  <c:v>661.3333333333336</c:v>
                </c:pt>
                <c:pt idx="3967">
                  <c:v>661.5</c:v>
                </c:pt>
                <c:pt idx="3968">
                  <c:v>661.66666666666663</c:v>
                </c:pt>
                <c:pt idx="3969">
                  <c:v>661.8333333333336</c:v>
                </c:pt>
                <c:pt idx="3970">
                  <c:v>662</c:v>
                </c:pt>
                <c:pt idx="3971">
                  <c:v>662.16666666666663</c:v>
                </c:pt>
                <c:pt idx="3972">
                  <c:v>662.3333333333336</c:v>
                </c:pt>
                <c:pt idx="3973">
                  <c:v>662.5</c:v>
                </c:pt>
                <c:pt idx="3974">
                  <c:v>662.66666666666663</c:v>
                </c:pt>
                <c:pt idx="3975">
                  <c:v>662.8333333333336</c:v>
                </c:pt>
                <c:pt idx="3976">
                  <c:v>663</c:v>
                </c:pt>
                <c:pt idx="3977">
                  <c:v>663.16666666666663</c:v>
                </c:pt>
                <c:pt idx="3978">
                  <c:v>663.3333333333336</c:v>
                </c:pt>
                <c:pt idx="3979">
                  <c:v>663.5</c:v>
                </c:pt>
                <c:pt idx="3980">
                  <c:v>663.66666666666663</c:v>
                </c:pt>
                <c:pt idx="3981">
                  <c:v>663.8333333333336</c:v>
                </c:pt>
                <c:pt idx="3982">
                  <c:v>664</c:v>
                </c:pt>
                <c:pt idx="3983">
                  <c:v>664.16666666666663</c:v>
                </c:pt>
                <c:pt idx="3984">
                  <c:v>664.3333333333336</c:v>
                </c:pt>
                <c:pt idx="3985">
                  <c:v>664.5</c:v>
                </c:pt>
                <c:pt idx="3986">
                  <c:v>664.66666666666663</c:v>
                </c:pt>
                <c:pt idx="3987">
                  <c:v>664.8333333333336</c:v>
                </c:pt>
                <c:pt idx="3988">
                  <c:v>665</c:v>
                </c:pt>
                <c:pt idx="3989">
                  <c:v>665.16666666666663</c:v>
                </c:pt>
                <c:pt idx="3990">
                  <c:v>665.3333333333336</c:v>
                </c:pt>
                <c:pt idx="3991">
                  <c:v>665.5</c:v>
                </c:pt>
                <c:pt idx="3992">
                  <c:v>665.66666666666663</c:v>
                </c:pt>
                <c:pt idx="3993">
                  <c:v>665.8333333333336</c:v>
                </c:pt>
                <c:pt idx="3994">
                  <c:v>666</c:v>
                </c:pt>
                <c:pt idx="3995">
                  <c:v>666.16666666666663</c:v>
                </c:pt>
                <c:pt idx="3996">
                  <c:v>666.3333333333336</c:v>
                </c:pt>
                <c:pt idx="3997">
                  <c:v>666.5</c:v>
                </c:pt>
                <c:pt idx="3998">
                  <c:v>666.66666666666663</c:v>
                </c:pt>
                <c:pt idx="3999">
                  <c:v>666.8333333333336</c:v>
                </c:pt>
                <c:pt idx="4000">
                  <c:v>667</c:v>
                </c:pt>
                <c:pt idx="4001">
                  <c:v>667.16666666666663</c:v>
                </c:pt>
                <c:pt idx="4002">
                  <c:v>667.3333333333336</c:v>
                </c:pt>
                <c:pt idx="4003">
                  <c:v>667.5</c:v>
                </c:pt>
                <c:pt idx="4004">
                  <c:v>667.66666666666663</c:v>
                </c:pt>
                <c:pt idx="4005">
                  <c:v>667.8333333333336</c:v>
                </c:pt>
                <c:pt idx="4006">
                  <c:v>668</c:v>
                </c:pt>
                <c:pt idx="4007">
                  <c:v>668.16666666666663</c:v>
                </c:pt>
                <c:pt idx="4008">
                  <c:v>668.3333333333336</c:v>
                </c:pt>
                <c:pt idx="4009">
                  <c:v>668.5</c:v>
                </c:pt>
                <c:pt idx="4010">
                  <c:v>668.66666666666663</c:v>
                </c:pt>
                <c:pt idx="4011">
                  <c:v>668.8333333333336</c:v>
                </c:pt>
                <c:pt idx="4012">
                  <c:v>669</c:v>
                </c:pt>
                <c:pt idx="4013">
                  <c:v>669.16666666666663</c:v>
                </c:pt>
                <c:pt idx="4014">
                  <c:v>669.3333333333336</c:v>
                </c:pt>
                <c:pt idx="4015">
                  <c:v>669.5</c:v>
                </c:pt>
                <c:pt idx="4016">
                  <c:v>669.66666666666663</c:v>
                </c:pt>
                <c:pt idx="4017">
                  <c:v>669.8333333333336</c:v>
                </c:pt>
                <c:pt idx="4018">
                  <c:v>670</c:v>
                </c:pt>
                <c:pt idx="4019">
                  <c:v>670.16666666666663</c:v>
                </c:pt>
                <c:pt idx="4020">
                  <c:v>670.3333333333336</c:v>
                </c:pt>
                <c:pt idx="4021">
                  <c:v>670.5</c:v>
                </c:pt>
                <c:pt idx="4022">
                  <c:v>670.66666666666663</c:v>
                </c:pt>
                <c:pt idx="4023">
                  <c:v>670.8333333333336</c:v>
                </c:pt>
                <c:pt idx="4024">
                  <c:v>671</c:v>
                </c:pt>
                <c:pt idx="4025">
                  <c:v>671.16666666666663</c:v>
                </c:pt>
                <c:pt idx="4026">
                  <c:v>671.3333333333336</c:v>
                </c:pt>
                <c:pt idx="4027">
                  <c:v>671.5</c:v>
                </c:pt>
                <c:pt idx="4028">
                  <c:v>671.66666666666663</c:v>
                </c:pt>
                <c:pt idx="4029">
                  <c:v>671.8333333333336</c:v>
                </c:pt>
                <c:pt idx="4030">
                  <c:v>672</c:v>
                </c:pt>
                <c:pt idx="4031">
                  <c:v>672.16666666666663</c:v>
                </c:pt>
                <c:pt idx="4032">
                  <c:v>672.3333333333336</c:v>
                </c:pt>
                <c:pt idx="4033">
                  <c:v>672.5</c:v>
                </c:pt>
                <c:pt idx="4034">
                  <c:v>672.66666666666663</c:v>
                </c:pt>
                <c:pt idx="4035">
                  <c:v>672.8333333333336</c:v>
                </c:pt>
                <c:pt idx="4036">
                  <c:v>673</c:v>
                </c:pt>
                <c:pt idx="4037">
                  <c:v>673.16666666666663</c:v>
                </c:pt>
                <c:pt idx="4038">
                  <c:v>673.3333333333336</c:v>
                </c:pt>
                <c:pt idx="4039">
                  <c:v>673.5</c:v>
                </c:pt>
                <c:pt idx="4040">
                  <c:v>673.66666666666663</c:v>
                </c:pt>
                <c:pt idx="4041">
                  <c:v>673.8333333333336</c:v>
                </c:pt>
                <c:pt idx="4042">
                  <c:v>674</c:v>
                </c:pt>
                <c:pt idx="4043">
                  <c:v>674.16666666666663</c:v>
                </c:pt>
                <c:pt idx="4044">
                  <c:v>674.3333333333336</c:v>
                </c:pt>
                <c:pt idx="4045">
                  <c:v>674.5</c:v>
                </c:pt>
                <c:pt idx="4046">
                  <c:v>674.66666666666663</c:v>
                </c:pt>
                <c:pt idx="4047">
                  <c:v>674.8333333333336</c:v>
                </c:pt>
                <c:pt idx="4048">
                  <c:v>675</c:v>
                </c:pt>
                <c:pt idx="4049">
                  <c:v>675.16666666666663</c:v>
                </c:pt>
                <c:pt idx="4050">
                  <c:v>675.3333333333336</c:v>
                </c:pt>
                <c:pt idx="4051">
                  <c:v>675.5</c:v>
                </c:pt>
                <c:pt idx="4052">
                  <c:v>675.66666666666663</c:v>
                </c:pt>
                <c:pt idx="4053">
                  <c:v>675.8333333333336</c:v>
                </c:pt>
                <c:pt idx="4054">
                  <c:v>676</c:v>
                </c:pt>
                <c:pt idx="4055">
                  <c:v>676.16666666666663</c:v>
                </c:pt>
                <c:pt idx="4056">
                  <c:v>676.3333333333336</c:v>
                </c:pt>
                <c:pt idx="4057">
                  <c:v>676.5</c:v>
                </c:pt>
                <c:pt idx="4058">
                  <c:v>676.66666666666663</c:v>
                </c:pt>
                <c:pt idx="4059">
                  <c:v>676.8333333333336</c:v>
                </c:pt>
                <c:pt idx="4060">
                  <c:v>677</c:v>
                </c:pt>
                <c:pt idx="4061">
                  <c:v>677.16666666666663</c:v>
                </c:pt>
                <c:pt idx="4062">
                  <c:v>677.3333333333336</c:v>
                </c:pt>
                <c:pt idx="4063">
                  <c:v>677.5</c:v>
                </c:pt>
                <c:pt idx="4064">
                  <c:v>677.66666666666663</c:v>
                </c:pt>
                <c:pt idx="4065">
                  <c:v>677.8333333333336</c:v>
                </c:pt>
                <c:pt idx="4066">
                  <c:v>678</c:v>
                </c:pt>
                <c:pt idx="4067">
                  <c:v>678.16666666666663</c:v>
                </c:pt>
                <c:pt idx="4068">
                  <c:v>678.3333333333336</c:v>
                </c:pt>
                <c:pt idx="4069">
                  <c:v>678.5</c:v>
                </c:pt>
                <c:pt idx="4070">
                  <c:v>678.66666666666663</c:v>
                </c:pt>
                <c:pt idx="4071">
                  <c:v>678.8333333333336</c:v>
                </c:pt>
                <c:pt idx="4072">
                  <c:v>679</c:v>
                </c:pt>
                <c:pt idx="4073">
                  <c:v>679.16666666666663</c:v>
                </c:pt>
                <c:pt idx="4074">
                  <c:v>679.3333333333336</c:v>
                </c:pt>
                <c:pt idx="4075">
                  <c:v>679.5</c:v>
                </c:pt>
                <c:pt idx="4076">
                  <c:v>679.66666666666663</c:v>
                </c:pt>
                <c:pt idx="4077">
                  <c:v>679.8333333333336</c:v>
                </c:pt>
                <c:pt idx="4078">
                  <c:v>680</c:v>
                </c:pt>
                <c:pt idx="4079">
                  <c:v>680.16666666666663</c:v>
                </c:pt>
                <c:pt idx="4080">
                  <c:v>680.3333333333336</c:v>
                </c:pt>
                <c:pt idx="4081">
                  <c:v>680.5</c:v>
                </c:pt>
                <c:pt idx="4082">
                  <c:v>680.66666666666663</c:v>
                </c:pt>
                <c:pt idx="4083">
                  <c:v>680.8333333333336</c:v>
                </c:pt>
                <c:pt idx="4084">
                  <c:v>681</c:v>
                </c:pt>
                <c:pt idx="4085">
                  <c:v>681.16666666666663</c:v>
                </c:pt>
                <c:pt idx="4086">
                  <c:v>681.3333333333336</c:v>
                </c:pt>
                <c:pt idx="4087">
                  <c:v>681.5</c:v>
                </c:pt>
                <c:pt idx="4088">
                  <c:v>681.66666666666663</c:v>
                </c:pt>
                <c:pt idx="4089">
                  <c:v>681.8333333333336</c:v>
                </c:pt>
                <c:pt idx="4090">
                  <c:v>682</c:v>
                </c:pt>
                <c:pt idx="4091">
                  <c:v>682.16666666666663</c:v>
                </c:pt>
                <c:pt idx="4092">
                  <c:v>682.3333333333336</c:v>
                </c:pt>
                <c:pt idx="4093">
                  <c:v>682.5</c:v>
                </c:pt>
                <c:pt idx="4094">
                  <c:v>682.66666666666663</c:v>
                </c:pt>
                <c:pt idx="4095">
                  <c:v>682.8333333333336</c:v>
                </c:pt>
                <c:pt idx="4096">
                  <c:v>683</c:v>
                </c:pt>
                <c:pt idx="4097">
                  <c:v>683.16666666666663</c:v>
                </c:pt>
                <c:pt idx="4098">
                  <c:v>683.3333333333336</c:v>
                </c:pt>
                <c:pt idx="4099">
                  <c:v>683.5</c:v>
                </c:pt>
                <c:pt idx="4100">
                  <c:v>683.66666666666663</c:v>
                </c:pt>
                <c:pt idx="4101">
                  <c:v>683.8333333333336</c:v>
                </c:pt>
                <c:pt idx="4102">
                  <c:v>684</c:v>
                </c:pt>
                <c:pt idx="4103">
                  <c:v>684.16666666666663</c:v>
                </c:pt>
                <c:pt idx="4104">
                  <c:v>684.3333333333336</c:v>
                </c:pt>
                <c:pt idx="4105">
                  <c:v>684.5</c:v>
                </c:pt>
                <c:pt idx="4106">
                  <c:v>684.66666666666663</c:v>
                </c:pt>
                <c:pt idx="4107">
                  <c:v>684.8333333333336</c:v>
                </c:pt>
                <c:pt idx="4108">
                  <c:v>685</c:v>
                </c:pt>
                <c:pt idx="4109">
                  <c:v>685.16666666666663</c:v>
                </c:pt>
                <c:pt idx="4110">
                  <c:v>685.3333333333336</c:v>
                </c:pt>
                <c:pt idx="4111">
                  <c:v>685.5</c:v>
                </c:pt>
                <c:pt idx="4112">
                  <c:v>685.66666666666663</c:v>
                </c:pt>
                <c:pt idx="4113">
                  <c:v>685.8333333333336</c:v>
                </c:pt>
                <c:pt idx="4114">
                  <c:v>686</c:v>
                </c:pt>
                <c:pt idx="4115">
                  <c:v>686.16666666666663</c:v>
                </c:pt>
                <c:pt idx="4116">
                  <c:v>686.3333333333336</c:v>
                </c:pt>
                <c:pt idx="4117">
                  <c:v>686.5</c:v>
                </c:pt>
                <c:pt idx="4118">
                  <c:v>686.66666666666663</c:v>
                </c:pt>
                <c:pt idx="4119">
                  <c:v>686.8333333333336</c:v>
                </c:pt>
                <c:pt idx="4120">
                  <c:v>687</c:v>
                </c:pt>
                <c:pt idx="4121">
                  <c:v>687.16666666666663</c:v>
                </c:pt>
                <c:pt idx="4122">
                  <c:v>687.3333333333336</c:v>
                </c:pt>
                <c:pt idx="4123">
                  <c:v>687.5</c:v>
                </c:pt>
                <c:pt idx="4124">
                  <c:v>687.66666666666663</c:v>
                </c:pt>
                <c:pt idx="4125">
                  <c:v>687.8333333333336</c:v>
                </c:pt>
                <c:pt idx="4126">
                  <c:v>688</c:v>
                </c:pt>
                <c:pt idx="4127">
                  <c:v>688.16666666666663</c:v>
                </c:pt>
                <c:pt idx="4128">
                  <c:v>688.3333333333336</c:v>
                </c:pt>
                <c:pt idx="4129">
                  <c:v>688.5</c:v>
                </c:pt>
                <c:pt idx="4130">
                  <c:v>688.66666666666663</c:v>
                </c:pt>
                <c:pt idx="4131">
                  <c:v>688.8333333333336</c:v>
                </c:pt>
                <c:pt idx="4132">
                  <c:v>689</c:v>
                </c:pt>
                <c:pt idx="4133">
                  <c:v>689.16666666666663</c:v>
                </c:pt>
                <c:pt idx="4134">
                  <c:v>689.3333333333336</c:v>
                </c:pt>
                <c:pt idx="4135">
                  <c:v>689.5</c:v>
                </c:pt>
                <c:pt idx="4136">
                  <c:v>689.66666666666663</c:v>
                </c:pt>
                <c:pt idx="4137">
                  <c:v>689.8333333333336</c:v>
                </c:pt>
                <c:pt idx="4138">
                  <c:v>690</c:v>
                </c:pt>
                <c:pt idx="4139">
                  <c:v>690.16666666666663</c:v>
                </c:pt>
                <c:pt idx="4140">
                  <c:v>690.3333333333336</c:v>
                </c:pt>
                <c:pt idx="4141">
                  <c:v>690.5</c:v>
                </c:pt>
                <c:pt idx="4142">
                  <c:v>690.66666666666663</c:v>
                </c:pt>
                <c:pt idx="4143">
                  <c:v>690.8333333333336</c:v>
                </c:pt>
                <c:pt idx="4144">
                  <c:v>691</c:v>
                </c:pt>
                <c:pt idx="4145">
                  <c:v>691.16666666666663</c:v>
                </c:pt>
                <c:pt idx="4146">
                  <c:v>691.3333333333336</c:v>
                </c:pt>
                <c:pt idx="4147">
                  <c:v>691.5</c:v>
                </c:pt>
                <c:pt idx="4148">
                  <c:v>691.66666666666663</c:v>
                </c:pt>
                <c:pt idx="4149">
                  <c:v>691.8333333333336</c:v>
                </c:pt>
                <c:pt idx="4150">
                  <c:v>692</c:v>
                </c:pt>
                <c:pt idx="4151">
                  <c:v>692.16666666666663</c:v>
                </c:pt>
                <c:pt idx="4152">
                  <c:v>692.3333333333336</c:v>
                </c:pt>
                <c:pt idx="4153">
                  <c:v>692.5</c:v>
                </c:pt>
                <c:pt idx="4154">
                  <c:v>692.66666666666663</c:v>
                </c:pt>
                <c:pt idx="4155">
                  <c:v>692.8333333333336</c:v>
                </c:pt>
                <c:pt idx="4156">
                  <c:v>693</c:v>
                </c:pt>
                <c:pt idx="4157">
                  <c:v>693.16666666666663</c:v>
                </c:pt>
                <c:pt idx="4158">
                  <c:v>693.3333333333336</c:v>
                </c:pt>
                <c:pt idx="4159">
                  <c:v>693.5</c:v>
                </c:pt>
                <c:pt idx="4160">
                  <c:v>693.66666666666663</c:v>
                </c:pt>
                <c:pt idx="4161">
                  <c:v>693.8333333333336</c:v>
                </c:pt>
                <c:pt idx="4162">
                  <c:v>694</c:v>
                </c:pt>
                <c:pt idx="4163">
                  <c:v>694.16666666666663</c:v>
                </c:pt>
                <c:pt idx="4164">
                  <c:v>694.3333333333336</c:v>
                </c:pt>
                <c:pt idx="4165">
                  <c:v>694.5</c:v>
                </c:pt>
                <c:pt idx="4166">
                  <c:v>694.66666666666663</c:v>
                </c:pt>
                <c:pt idx="4167">
                  <c:v>694.8333333333336</c:v>
                </c:pt>
                <c:pt idx="4168">
                  <c:v>695</c:v>
                </c:pt>
                <c:pt idx="4169">
                  <c:v>695.16666666666663</c:v>
                </c:pt>
                <c:pt idx="4170">
                  <c:v>695.3333333333336</c:v>
                </c:pt>
                <c:pt idx="4171">
                  <c:v>695.5</c:v>
                </c:pt>
                <c:pt idx="4172">
                  <c:v>695.66666666666663</c:v>
                </c:pt>
                <c:pt idx="4173">
                  <c:v>695.8333333333336</c:v>
                </c:pt>
                <c:pt idx="4174">
                  <c:v>696</c:v>
                </c:pt>
                <c:pt idx="4175">
                  <c:v>696.16666666666663</c:v>
                </c:pt>
                <c:pt idx="4176">
                  <c:v>696.3333333333336</c:v>
                </c:pt>
                <c:pt idx="4177">
                  <c:v>696.5</c:v>
                </c:pt>
                <c:pt idx="4178">
                  <c:v>696.66666666666663</c:v>
                </c:pt>
                <c:pt idx="4179">
                  <c:v>696.8333333333336</c:v>
                </c:pt>
                <c:pt idx="4180">
                  <c:v>697</c:v>
                </c:pt>
                <c:pt idx="4181">
                  <c:v>697.16666666666663</c:v>
                </c:pt>
                <c:pt idx="4182">
                  <c:v>697.3333333333336</c:v>
                </c:pt>
                <c:pt idx="4183">
                  <c:v>697.5</c:v>
                </c:pt>
                <c:pt idx="4184">
                  <c:v>697.66666666666663</c:v>
                </c:pt>
                <c:pt idx="4185">
                  <c:v>697.8333333333336</c:v>
                </c:pt>
                <c:pt idx="4186">
                  <c:v>698</c:v>
                </c:pt>
                <c:pt idx="4187">
                  <c:v>698.16666666666663</c:v>
                </c:pt>
                <c:pt idx="4188">
                  <c:v>698.3333333333336</c:v>
                </c:pt>
                <c:pt idx="4189">
                  <c:v>698.5</c:v>
                </c:pt>
                <c:pt idx="4190">
                  <c:v>698.66666666666663</c:v>
                </c:pt>
                <c:pt idx="4191">
                  <c:v>698.8333333333336</c:v>
                </c:pt>
                <c:pt idx="4192">
                  <c:v>699</c:v>
                </c:pt>
                <c:pt idx="4193">
                  <c:v>699.16666666666663</c:v>
                </c:pt>
                <c:pt idx="4194">
                  <c:v>699.3333333333336</c:v>
                </c:pt>
                <c:pt idx="4195">
                  <c:v>699.5</c:v>
                </c:pt>
                <c:pt idx="4196">
                  <c:v>699.66666666666663</c:v>
                </c:pt>
                <c:pt idx="4197">
                  <c:v>699.8333333333336</c:v>
                </c:pt>
                <c:pt idx="4198">
                  <c:v>700</c:v>
                </c:pt>
                <c:pt idx="4199">
                  <c:v>700.16666666666663</c:v>
                </c:pt>
                <c:pt idx="4200">
                  <c:v>700.3333333333336</c:v>
                </c:pt>
                <c:pt idx="4201">
                  <c:v>700.5</c:v>
                </c:pt>
                <c:pt idx="4202">
                  <c:v>700.66666666666663</c:v>
                </c:pt>
                <c:pt idx="4203">
                  <c:v>700.8333333333336</c:v>
                </c:pt>
                <c:pt idx="4204">
                  <c:v>701</c:v>
                </c:pt>
                <c:pt idx="4205">
                  <c:v>701.16666666666663</c:v>
                </c:pt>
                <c:pt idx="4206">
                  <c:v>701.3333333333336</c:v>
                </c:pt>
                <c:pt idx="4207">
                  <c:v>701.5</c:v>
                </c:pt>
                <c:pt idx="4208">
                  <c:v>701.66666666666663</c:v>
                </c:pt>
                <c:pt idx="4209">
                  <c:v>701.8333333333336</c:v>
                </c:pt>
                <c:pt idx="4210">
                  <c:v>702</c:v>
                </c:pt>
                <c:pt idx="4211">
                  <c:v>702.16666666666663</c:v>
                </c:pt>
                <c:pt idx="4212">
                  <c:v>702.3333333333336</c:v>
                </c:pt>
                <c:pt idx="4213">
                  <c:v>702.5</c:v>
                </c:pt>
                <c:pt idx="4214">
                  <c:v>702.66666666666663</c:v>
                </c:pt>
                <c:pt idx="4215">
                  <c:v>702.8333333333336</c:v>
                </c:pt>
                <c:pt idx="4216">
                  <c:v>703</c:v>
                </c:pt>
                <c:pt idx="4217">
                  <c:v>703.16666666666663</c:v>
                </c:pt>
                <c:pt idx="4218">
                  <c:v>703.3333333333336</c:v>
                </c:pt>
                <c:pt idx="4219">
                  <c:v>703.5</c:v>
                </c:pt>
                <c:pt idx="4220">
                  <c:v>703.66666666666663</c:v>
                </c:pt>
                <c:pt idx="4221">
                  <c:v>703.8333333333336</c:v>
                </c:pt>
                <c:pt idx="4222">
                  <c:v>704</c:v>
                </c:pt>
                <c:pt idx="4223">
                  <c:v>704.16666666666663</c:v>
                </c:pt>
                <c:pt idx="4224">
                  <c:v>704.3333333333336</c:v>
                </c:pt>
                <c:pt idx="4225">
                  <c:v>704.5</c:v>
                </c:pt>
                <c:pt idx="4226">
                  <c:v>704.66666666666663</c:v>
                </c:pt>
                <c:pt idx="4227">
                  <c:v>704.8333333333336</c:v>
                </c:pt>
                <c:pt idx="4228">
                  <c:v>705</c:v>
                </c:pt>
                <c:pt idx="4229">
                  <c:v>705.16666666666663</c:v>
                </c:pt>
                <c:pt idx="4230">
                  <c:v>705.3333333333336</c:v>
                </c:pt>
                <c:pt idx="4231">
                  <c:v>705.5</c:v>
                </c:pt>
                <c:pt idx="4232">
                  <c:v>705.66666666666663</c:v>
                </c:pt>
                <c:pt idx="4233">
                  <c:v>705.8333333333336</c:v>
                </c:pt>
                <c:pt idx="4234">
                  <c:v>706</c:v>
                </c:pt>
                <c:pt idx="4235">
                  <c:v>706.16666666666663</c:v>
                </c:pt>
                <c:pt idx="4236">
                  <c:v>706.3333333333336</c:v>
                </c:pt>
                <c:pt idx="4237">
                  <c:v>706.5</c:v>
                </c:pt>
                <c:pt idx="4238">
                  <c:v>706.66666666666663</c:v>
                </c:pt>
                <c:pt idx="4239">
                  <c:v>706.8333333333336</c:v>
                </c:pt>
                <c:pt idx="4240">
                  <c:v>707</c:v>
                </c:pt>
                <c:pt idx="4241">
                  <c:v>707.16666666666663</c:v>
                </c:pt>
                <c:pt idx="4242">
                  <c:v>707.3333333333336</c:v>
                </c:pt>
                <c:pt idx="4243">
                  <c:v>707.5</c:v>
                </c:pt>
                <c:pt idx="4244">
                  <c:v>707.66666666666663</c:v>
                </c:pt>
                <c:pt idx="4245">
                  <c:v>707.8333333333336</c:v>
                </c:pt>
                <c:pt idx="4246">
                  <c:v>708</c:v>
                </c:pt>
                <c:pt idx="4247">
                  <c:v>708.16666666666663</c:v>
                </c:pt>
                <c:pt idx="4248">
                  <c:v>708.3333333333336</c:v>
                </c:pt>
                <c:pt idx="4249">
                  <c:v>708.5</c:v>
                </c:pt>
                <c:pt idx="4250">
                  <c:v>708.66666666666663</c:v>
                </c:pt>
                <c:pt idx="4251">
                  <c:v>708.8333333333336</c:v>
                </c:pt>
                <c:pt idx="4252">
                  <c:v>709</c:v>
                </c:pt>
                <c:pt idx="4253">
                  <c:v>709.16666666666663</c:v>
                </c:pt>
                <c:pt idx="4254">
                  <c:v>709.3333333333336</c:v>
                </c:pt>
                <c:pt idx="4255">
                  <c:v>709.5</c:v>
                </c:pt>
                <c:pt idx="4256">
                  <c:v>709.66666666666663</c:v>
                </c:pt>
                <c:pt idx="4257">
                  <c:v>709.8333333333336</c:v>
                </c:pt>
                <c:pt idx="4258">
                  <c:v>710</c:v>
                </c:pt>
                <c:pt idx="4259">
                  <c:v>710.16666666666663</c:v>
                </c:pt>
                <c:pt idx="4260">
                  <c:v>710.3333333333336</c:v>
                </c:pt>
                <c:pt idx="4261">
                  <c:v>710.5</c:v>
                </c:pt>
                <c:pt idx="4262">
                  <c:v>710.66666666666663</c:v>
                </c:pt>
                <c:pt idx="4263">
                  <c:v>710.8333333333336</c:v>
                </c:pt>
                <c:pt idx="4264">
                  <c:v>711</c:v>
                </c:pt>
                <c:pt idx="4265">
                  <c:v>711.16666666666663</c:v>
                </c:pt>
                <c:pt idx="4266">
                  <c:v>711.3333333333336</c:v>
                </c:pt>
                <c:pt idx="4267">
                  <c:v>711.5</c:v>
                </c:pt>
                <c:pt idx="4268">
                  <c:v>711.66666666666663</c:v>
                </c:pt>
                <c:pt idx="4269">
                  <c:v>711.8333333333336</c:v>
                </c:pt>
                <c:pt idx="4270">
                  <c:v>712</c:v>
                </c:pt>
                <c:pt idx="4271">
                  <c:v>712.16666666666663</c:v>
                </c:pt>
                <c:pt idx="4272">
                  <c:v>712.3333333333336</c:v>
                </c:pt>
                <c:pt idx="4273">
                  <c:v>712.5</c:v>
                </c:pt>
                <c:pt idx="4274">
                  <c:v>712.66666666666663</c:v>
                </c:pt>
                <c:pt idx="4275">
                  <c:v>712.8333333333336</c:v>
                </c:pt>
                <c:pt idx="4276">
                  <c:v>713</c:v>
                </c:pt>
                <c:pt idx="4277">
                  <c:v>713.16666666666663</c:v>
                </c:pt>
                <c:pt idx="4278">
                  <c:v>713.3333333333336</c:v>
                </c:pt>
                <c:pt idx="4279">
                  <c:v>713.5</c:v>
                </c:pt>
                <c:pt idx="4280">
                  <c:v>713.66666666666663</c:v>
                </c:pt>
                <c:pt idx="4281">
                  <c:v>713.8333333333336</c:v>
                </c:pt>
                <c:pt idx="4282">
                  <c:v>714</c:v>
                </c:pt>
                <c:pt idx="4283">
                  <c:v>714.16666666666663</c:v>
                </c:pt>
                <c:pt idx="4284">
                  <c:v>714.3333333333336</c:v>
                </c:pt>
                <c:pt idx="4285">
                  <c:v>714.5</c:v>
                </c:pt>
                <c:pt idx="4286">
                  <c:v>714.66666666666663</c:v>
                </c:pt>
                <c:pt idx="4287">
                  <c:v>714.8333333333336</c:v>
                </c:pt>
                <c:pt idx="4288">
                  <c:v>715</c:v>
                </c:pt>
                <c:pt idx="4289">
                  <c:v>715.16666666666663</c:v>
                </c:pt>
                <c:pt idx="4290">
                  <c:v>715.3333333333336</c:v>
                </c:pt>
                <c:pt idx="4291">
                  <c:v>715.5</c:v>
                </c:pt>
                <c:pt idx="4292">
                  <c:v>715.66666666666663</c:v>
                </c:pt>
                <c:pt idx="4293">
                  <c:v>715.8333333333336</c:v>
                </c:pt>
                <c:pt idx="4294">
                  <c:v>716</c:v>
                </c:pt>
                <c:pt idx="4295">
                  <c:v>716.16666666666663</c:v>
                </c:pt>
                <c:pt idx="4296">
                  <c:v>716.3333333333336</c:v>
                </c:pt>
                <c:pt idx="4297">
                  <c:v>716.5</c:v>
                </c:pt>
                <c:pt idx="4298">
                  <c:v>716.66666666666663</c:v>
                </c:pt>
                <c:pt idx="4299">
                  <c:v>716.8333333333336</c:v>
                </c:pt>
                <c:pt idx="4300">
                  <c:v>717</c:v>
                </c:pt>
                <c:pt idx="4301">
                  <c:v>717.16666666666663</c:v>
                </c:pt>
                <c:pt idx="4302">
                  <c:v>717.3333333333336</c:v>
                </c:pt>
                <c:pt idx="4303">
                  <c:v>717.5</c:v>
                </c:pt>
                <c:pt idx="4304">
                  <c:v>717.66666666666663</c:v>
                </c:pt>
                <c:pt idx="4305">
                  <c:v>717.8333333333336</c:v>
                </c:pt>
                <c:pt idx="4306">
                  <c:v>718</c:v>
                </c:pt>
                <c:pt idx="4307">
                  <c:v>718.16666666666663</c:v>
                </c:pt>
                <c:pt idx="4308">
                  <c:v>718.3333333333336</c:v>
                </c:pt>
                <c:pt idx="4309">
                  <c:v>718.5</c:v>
                </c:pt>
                <c:pt idx="4310">
                  <c:v>718.66666666666663</c:v>
                </c:pt>
                <c:pt idx="4311">
                  <c:v>718.8333333333336</c:v>
                </c:pt>
                <c:pt idx="4312">
                  <c:v>719</c:v>
                </c:pt>
                <c:pt idx="4313">
                  <c:v>719.16666666666663</c:v>
                </c:pt>
                <c:pt idx="4314">
                  <c:v>719.3333333333336</c:v>
                </c:pt>
                <c:pt idx="4315">
                  <c:v>719.5</c:v>
                </c:pt>
                <c:pt idx="4316">
                  <c:v>719.66666666666663</c:v>
                </c:pt>
                <c:pt idx="4317">
                  <c:v>719.8333333333336</c:v>
                </c:pt>
                <c:pt idx="4318">
                  <c:v>720</c:v>
                </c:pt>
                <c:pt idx="4319">
                  <c:v>720.16666666666663</c:v>
                </c:pt>
                <c:pt idx="4320">
                  <c:v>720.3333333333336</c:v>
                </c:pt>
                <c:pt idx="4321">
                  <c:v>720.5</c:v>
                </c:pt>
                <c:pt idx="4322">
                  <c:v>720.66666666666663</c:v>
                </c:pt>
                <c:pt idx="4323">
                  <c:v>720.8333333333336</c:v>
                </c:pt>
                <c:pt idx="4324">
                  <c:v>721</c:v>
                </c:pt>
                <c:pt idx="4325">
                  <c:v>721.16666666666663</c:v>
                </c:pt>
                <c:pt idx="4326">
                  <c:v>721.3333333333336</c:v>
                </c:pt>
                <c:pt idx="4327">
                  <c:v>721.5</c:v>
                </c:pt>
                <c:pt idx="4328">
                  <c:v>721.66666666666663</c:v>
                </c:pt>
                <c:pt idx="4329">
                  <c:v>721.8333333333336</c:v>
                </c:pt>
                <c:pt idx="4330">
                  <c:v>722</c:v>
                </c:pt>
                <c:pt idx="4331">
                  <c:v>722.16666666666663</c:v>
                </c:pt>
                <c:pt idx="4332">
                  <c:v>722.3333333333336</c:v>
                </c:pt>
                <c:pt idx="4333">
                  <c:v>722.5</c:v>
                </c:pt>
                <c:pt idx="4334">
                  <c:v>722.66666666666663</c:v>
                </c:pt>
                <c:pt idx="4335">
                  <c:v>722.8333333333336</c:v>
                </c:pt>
                <c:pt idx="4336">
                  <c:v>723</c:v>
                </c:pt>
                <c:pt idx="4337">
                  <c:v>723.16666666666663</c:v>
                </c:pt>
                <c:pt idx="4338">
                  <c:v>723.3333333333336</c:v>
                </c:pt>
                <c:pt idx="4339">
                  <c:v>723.5</c:v>
                </c:pt>
                <c:pt idx="4340">
                  <c:v>723.66666666666663</c:v>
                </c:pt>
                <c:pt idx="4341">
                  <c:v>723.8333333333336</c:v>
                </c:pt>
                <c:pt idx="4342">
                  <c:v>724</c:v>
                </c:pt>
                <c:pt idx="4343">
                  <c:v>724.16666666666663</c:v>
                </c:pt>
                <c:pt idx="4344">
                  <c:v>724.3333333333336</c:v>
                </c:pt>
                <c:pt idx="4345">
                  <c:v>724.5</c:v>
                </c:pt>
                <c:pt idx="4346">
                  <c:v>724.66666666666663</c:v>
                </c:pt>
                <c:pt idx="4347">
                  <c:v>724.8333333333336</c:v>
                </c:pt>
                <c:pt idx="4348">
                  <c:v>725</c:v>
                </c:pt>
                <c:pt idx="4349">
                  <c:v>725.16666666666663</c:v>
                </c:pt>
                <c:pt idx="4350">
                  <c:v>725.3333333333336</c:v>
                </c:pt>
                <c:pt idx="4351">
                  <c:v>725.5</c:v>
                </c:pt>
                <c:pt idx="4352">
                  <c:v>725.66666666666663</c:v>
                </c:pt>
                <c:pt idx="4353">
                  <c:v>725.8333333333336</c:v>
                </c:pt>
                <c:pt idx="4354">
                  <c:v>726</c:v>
                </c:pt>
                <c:pt idx="4355">
                  <c:v>726.16666666666663</c:v>
                </c:pt>
                <c:pt idx="4356">
                  <c:v>726.3333333333336</c:v>
                </c:pt>
                <c:pt idx="4357">
                  <c:v>726.5</c:v>
                </c:pt>
                <c:pt idx="4358">
                  <c:v>726.66666666666663</c:v>
                </c:pt>
                <c:pt idx="4359">
                  <c:v>726.8333333333336</c:v>
                </c:pt>
                <c:pt idx="4360">
                  <c:v>727</c:v>
                </c:pt>
                <c:pt idx="4361">
                  <c:v>727.16666666666663</c:v>
                </c:pt>
                <c:pt idx="4362">
                  <c:v>727.3333333333336</c:v>
                </c:pt>
                <c:pt idx="4363">
                  <c:v>727.5</c:v>
                </c:pt>
                <c:pt idx="4364">
                  <c:v>727.66666666666663</c:v>
                </c:pt>
                <c:pt idx="4365">
                  <c:v>727.8333333333336</c:v>
                </c:pt>
                <c:pt idx="4366">
                  <c:v>728</c:v>
                </c:pt>
                <c:pt idx="4367">
                  <c:v>728.16666666666663</c:v>
                </c:pt>
                <c:pt idx="4368">
                  <c:v>728.3333333333336</c:v>
                </c:pt>
                <c:pt idx="4369">
                  <c:v>728.5</c:v>
                </c:pt>
                <c:pt idx="4370">
                  <c:v>728.66666666666663</c:v>
                </c:pt>
                <c:pt idx="4371">
                  <c:v>728.8333333333336</c:v>
                </c:pt>
                <c:pt idx="4372">
                  <c:v>729</c:v>
                </c:pt>
                <c:pt idx="4373">
                  <c:v>729.16666666666663</c:v>
                </c:pt>
                <c:pt idx="4374">
                  <c:v>729.3333333333336</c:v>
                </c:pt>
                <c:pt idx="4375">
                  <c:v>729.5</c:v>
                </c:pt>
                <c:pt idx="4376">
                  <c:v>729.66666666666663</c:v>
                </c:pt>
                <c:pt idx="4377">
                  <c:v>729.8333333333336</c:v>
                </c:pt>
                <c:pt idx="4378">
                  <c:v>730</c:v>
                </c:pt>
                <c:pt idx="4379">
                  <c:v>730.16666666666663</c:v>
                </c:pt>
                <c:pt idx="4380">
                  <c:v>730.3333333333336</c:v>
                </c:pt>
                <c:pt idx="4381">
                  <c:v>730.5</c:v>
                </c:pt>
                <c:pt idx="4382">
                  <c:v>730.66666666666663</c:v>
                </c:pt>
                <c:pt idx="4383">
                  <c:v>730.8333333333336</c:v>
                </c:pt>
                <c:pt idx="4384">
                  <c:v>731</c:v>
                </c:pt>
                <c:pt idx="4385">
                  <c:v>731.16666666666663</c:v>
                </c:pt>
                <c:pt idx="4386">
                  <c:v>731.3333333333336</c:v>
                </c:pt>
                <c:pt idx="4387">
                  <c:v>731.5</c:v>
                </c:pt>
                <c:pt idx="4388">
                  <c:v>731.66666666666663</c:v>
                </c:pt>
                <c:pt idx="4389">
                  <c:v>731.8333333333336</c:v>
                </c:pt>
                <c:pt idx="4390">
                  <c:v>732</c:v>
                </c:pt>
                <c:pt idx="4391">
                  <c:v>732.16666666666663</c:v>
                </c:pt>
                <c:pt idx="4392">
                  <c:v>732.3333333333336</c:v>
                </c:pt>
                <c:pt idx="4393">
                  <c:v>732.5</c:v>
                </c:pt>
                <c:pt idx="4394">
                  <c:v>732.66666666666663</c:v>
                </c:pt>
                <c:pt idx="4395">
                  <c:v>732.8333333333336</c:v>
                </c:pt>
                <c:pt idx="4396">
                  <c:v>733</c:v>
                </c:pt>
                <c:pt idx="4397">
                  <c:v>733.16666666666663</c:v>
                </c:pt>
                <c:pt idx="4398">
                  <c:v>733.3333333333336</c:v>
                </c:pt>
                <c:pt idx="4399">
                  <c:v>733.5</c:v>
                </c:pt>
                <c:pt idx="4400">
                  <c:v>733.66666666666663</c:v>
                </c:pt>
                <c:pt idx="4401">
                  <c:v>733.8333333333336</c:v>
                </c:pt>
                <c:pt idx="4402">
                  <c:v>734</c:v>
                </c:pt>
                <c:pt idx="4403">
                  <c:v>734.16666666666663</c:v>
                </c:pt>
                <c:pt idx="4404">
                  <c:v>734.3333333333336</c:v>
                </c:pt>
                <c:pt idx="4405">
                  <c:v>734.5</c:v>
                </c:pt>
                <c:pt idx="4406">
                  <c:v>734.66666666666663</c:v>
                </c:pt>
                <c:pt idx="4407">
                  <c:v>734.8333333333336</c:v>
                </c:pt>
                <c:pt idx="4408">
                  <c:v>735</c:v>
                </c:pt>
                <c:pt idx="4409">
                  <c:v>735.16666666666663</c:v>
                </c:pt>
                <c:pt idx="4410">
                  <c:v>735.3333333333336</c:v>
                </c:pt>
                <c:pt idx="4411">
                  <c:v>735.5</c:v>
                </c:pt>
                <c:pt idx="4412">
                  <c:v>735.66666666666663</c:v>
                </c:pt>
                <c:pt idx="4413">
                  <c:v>735.8333333333336</c:v>
                </c:pt>
                <c:pt idx="4414">
                  <c:v>736</c:v>
                </c:pt>
                <c:pt idx="4415">
                  <c:v>736.16666666666663</c:v>
                </c:pt>
                <c:pt idx="4416">
                  <c:v>736.3333333333336</c:v>
                </c:pt>
                <c:pt idx="4417">
                  <c:v>736.5</c:v>
                </c:pt>
                <c:pt idx="4418">
                  <c:v>736.66666666666663</c:v>
                </c:pt>
                <c:pt idx="4419">
                  <c:v>736.8333333333336</c:v>
                </c:pt>
                <c:pt idx="4420">
                  <c:v>737</c:v>
                </c:pt>
                <c:pt idx="4421">
                  <c:v>737.16666666666663</c:v>
                </c:pt>
                <c:pt idx="4422">
                  <c:v>737.3333333333336</c:v>
                </c:pt>
                <c:pt idx="4423">
                  <c:v>737.5</c:v>
                </c:pt>
                <c:pt idx="4424">
                  <c:v>737.66666666666663</c:v>
                </c:pt>
                <c:pt idx="4425">
                  <c:v>737.8333333333336</c:v>
                </c:pt>
                <c:pt idx="4426">
                  <c:v>738</c:v>
                </c:pt>
                <c:pt idx="4427">
                  <c:v>738.16666666666663</c:v>
                </c:pt>
                <c:pt idx="4428">
                  <c:v>738.3333333333336</c:v>
                </c:pt>
                <c:pt idx="4429">
                  <c:v>738.5</c:v>
                </c:pt>
                <c:pt idx="4430">
                  <c:v>738.66666666666663</c:v>
                </c:pt>
                <c:pt idx="4431">
                  <c:v>738.8333333333336</c:v>
                </c:pt>
                <c:pt idx="4432">
                  <c:v>739</c:v>
                </c:pt>
                <c:pt idx="4433">
                  <c:v>739.16666666666663</c:v>
                </c:pt>
                <c:pt idx="4434">
                  <c:v>739.3333333333336</c:v>
                </c:pt>
                <c:pt idx="4435">
                  <c:v>739.5</c:v>
                </c:pt>
                <c:pt idx="4436">
                  <c:v>739.66666666666663</c:v>
                </c:pt>
                <c:pt idx="4437">
                  <c:v>739.8333333333336</c:v>
                </c:pt>
                <c:pt idx="4438">
                  <c:v>740</c:v>
                </c:pt>
                <c:pt idx="4439">
                  <c:v>740.16666666666663</c:v>
                </c:pt>
                <c:pt idx="4440">
                  <c:v>740.3333333333336</c:v>
                </c:pt>
                <c:pt idx="4441">
                  <c:v>740.5</c:v>
                </c:pt>
                <c:pt idx="4442">
                  <c:v>740.66666666666663</c:v>
                </c:pt>
                <c:pt idx="4443">
                  <c:v>740.8333333333336</c:v>
                </c:pt>
                <c:pt idx="4444">
                  <c:v>741</c:v>
                </c:pt>
                <c:pt idx="4445">
                  <c:v>741.16666666666663</c:v>
                </c:pt>
                <c:pt idx="4446">
                  <c:v>741.3333333333336</c:v>
                </c:pt>
                <c:pt idx="4447">
                  <c:v>741.5</c:v>
                </c:pt>
                <c:pt idx="4448">
                  <c:v>741.66666666666663</c:v>
                </c:pt>
                <c:pt idx="4449">
                  <c:v>741.8333333333336</c:v>
                </c:pt>
                <c:pt idx="4450">
                  <c:v>742</c:v>
                </c:pt>
                <c:pt idx="4451">
                  <c:v>742.16666666666663</c:v>
                </c:pt>
                <c:pt idx="4452">
                  <c:v>742.3333333333336</c:v>
                </c:pt>
                <c:pt idx="4453">
                  <c:v>742.5</c:v>
                </c:pt>
                <c:pt idx="4454">
                  <c:v>742.66666666666663</c:v>
                </c:pt>
                <c:pt idx="4455">
                  <c:v>742.8333333333336</c:v>
                </c:pt>
                <c:pt idx="4456">
                  <c:v>743</c:v>
                </c:pt>
                <c:pt idx="4457">
                  <c:v>743.16666666666663</c:v>
                </c:pt>
                <c:pt idx="4458">
                  <c:v>743.3333333333336</c:v>
                </c:pt>
                <c:pt idx="4459">
                  <c:v>743.5</c:v>
                </c:pt>
                <c:pt idx="4460">
                  <c:v>743.66666666666663</c:v>
                </c:pt>
                <c:pt idx="4461">
                  <c:v>743.8333333333336</c:v>
                </c:pt>
                <c:pt idx="4462">
                  <c:v>744</c:v>
                </c:pt>
                <c:pt idx="4463">
                  <c:v>744.16666666666663</c:v>
                </c:pt>
                <c:pt idx="4464">
                  <c:v>744.3333333333336</c:v>
                </c:pt>
                <c:pt idx="4465">
                  <c:v>744.5</c:v>
                </c:pt>
                <c:pt idx="4466">
                  <c:v>744.66666666666663</c:v>
                </c:pt>
                <c:pt idx="4467">
                  <c:v>744.8333333333336</c:v>
                </c:pt>
                <c:pt idx="4468">
                  <c:v>745</c:v>
                </c:pt>
                <c:pt idx="4469">
                  <c:v>745.16666666666663</c:v>
                </c:pt>
                <c:pt idx="4470">
                  <c:v>745.3333333333336</c:v>
                </c:pt>
                <c:pt idx="4471">
                  <c:v>745.5</c:v>
                </c:pt>
                <c:pt idx="4472">
                  <c:v>745.66666666666663</c:v>
                </c:pt>
                <c:pt idx="4473">
                  <c:v>745.8333333333336</c:v>
                </c:pt>
                <c:pt idx="4474">
                  <c:v>746</c:v>
                </c:pt>
                <c:pt idx="4475">
                  <c:v>746.16666666666663</c:v>
                </c:pt>
                <c:pt idx="4476">
                  <c:v>746.3333333333336</c:v>
                </c:pt>
                <c:pt idx="4477">
                  <c:v>746.5</c:v>
                </c:pt>
                <c:pt idx="4478">
                  <c:v>746.66666666666663</c:v>
                </c:pt>
                <c:pt idx="4479">
                  <c:v>746.8333333333336</c:v>
                </c:pt>
                <c:pt idx="4480">
                  <c:v>747</c:v>
                </c:pt>
                <c:pt idx="4481">
                  <c:v>747.16666666666663</c:v>
                </c:pt>
                <c:pt idx="4482">
                  <c:v>747.3333333333336</c:v>
                </c:pt>
                <c:pt idx="4483">
                  <c:v>747.5</c:v>
                </c:pt>
                <c:pt idx="4484">
                  <c:v>747.66666666666663</c:v>
                </c:pt>
                <c:pt idx="4485">
                  <c:v>747.8333333333336</c:v>
                </c:pt>
                <c:pt idx="4486">
                  <c:v>748</c:v>
                </c:pt>
                <c:pt idx="4487">
                  <c:v>748.16666666666663</c:v>
                </c:pt>
                <c:pt idx="4488">
                  <c:v>748.3333333333336</c:v>
                </c:pt>
                <c:pt idx="4489">
                  <c:v>748.5</c:v>
                </c:pt>
                <c:pt idx="4490">
                  <c:v>748.66666666666663</c:v>
                </c:pt>
                <c:pt idx="4491">
                  <c:v>748.8333333333336</c:v>
                </c:pt>
                <c:pt idx="4492">
                  <c:v>749</c:v>
                </c:pt>
                <c:pt idx="4493">
                  <c:v>749.16666666666663</c:v>
                </c:pt>
                <c:pt idx="4494">
                  <c:v>749.3333333333336</c:v>
                </c:pt>
                <c:pt idx="4495">
                  <c:v>749.5</c:v>
                </c:pt>
                <c:pt idx="4496">
                  <c:v>749.66666666666663</c:v>
                </c:pt>
                <c:pt idx="4497">
                  <c:v>749.8333333333336</c:v>
                </c:pt>
                <c:pt idx="4498">
                  <c:v>750</c:v>
                </c:pt>
                <c:pt idx="4499">
                  <c:v>750.16666666666663</c:v>
                </c:pt>
                <c:pt idx="4500">
                  <c:v>750.3333333333336</c:v>
                </c:pt>
                <c:pt idx="4501">
                  <c:v>750.5</c:v>
                </c:pt>
                <c:pt idx="4502">
                  <c:v>750.66666666666663</c:v>
                </c:pt>
                <c:pt idx="4503">
                  <c:v>750.8333333333336</c:v>
                </c:pt>
                <c:pt idx="4504">
                  <c:v>751</c:v>
                </c:pt>
                <c:pt idx="4505">
                  <c:v>751.16666666666663</c:v>
                </c:pt>
                <c:pt idx="4506">
                  <c:v>751.3333333333336</c:v>
                </c:pt>
                <c:pt idx="4507">
                  <c:v>751.5</c:v>
                </c:pt>
                <c:pt idx="4508">
                  <c:v>751.66666666666663</c:v>
                </c:pt>
                <c:pt idx="4509">
                  <c:v>751.8333333333336</c:v>
                </c:pt>
                <c:pt idx="4510">
                  <c:v>752</c:v>
                </c:pt>
                <c:pt idx="4511">
                  <c:v>752.16666666666663</c:v>
                </c:pt>
                <c:pt idx="4512">
                  <c:v>752.3333333333336</c:v>
                </c:pt>
                <c:pt idx="4513">
                  <c:v>752.5</c:v>
                </c:pt>
                <c:pt idx="4514">
                  <c:v>752.66666666666663</c:v>
                </c:pt>
                <c:pt idx="4515">
                  <c:v>752.8333333333336</c:v>
                </c:pt>
                <c:pt idx="4516">
                  <c:v>753</c:v>
                </c:pt>
                <c:pt idx="4517">
                  <c:v>753.16666666666663</c:v>
                </c:pt>
                <c:pt idx="4518">
                  <c:v>753.3333333333336</c:v>
                </c:pt>
                <c:pt idx="4519">
                  <c:v>753.5</c:v>
                </c:pt>
                <c:pt idx="4520">
                  <c:v>753.66666666666663</c:v>
                </c:pt>
                <c:pt idx="4521">
                  <c:v>753.8333333333336</c:v>
                </c:pt>
                <c:pt idx="4522">
                  <c:v>754</c:v>
                </c:pt>
                <c:pt idx="4523">
                  <c:v>754.16666666666663</c:v>
                </c:pt>
                <c:pt idx="4524">
                  <c:v>754.3333333333336</c:v>
                </c:pt>
                <c:pt idx="4525">
                  <c:v>754.5</c:v>
                </c:pt>
                <c:pt idx="4526">
                  <c:v>754.66666666666663</c:v>
                </c:pt>
                <c:pt idx="4527">
                  <c:v>754.8333333333336</c:v>
                </c:pt>
                <c:pt idx="4528">
                  <c:v>755</c:v>
                </c:pt>
                <c:pt idx="4529">
                  <c:v>755.16666666666663</c:v>
                </c:pt>
                <c:pt idx="4530">
                  <c:v>755.3333333333336</c:v>
                </c:pt>
                <c:pt idx="4531">
                  <c:v>755.5</c:v>
                </c:pt>
                <c:pt idx="4532">
                  <c:v>755.66666666666663</c:v>
                </c:pt>
                <c:pt idx="4533">
                  <c:v>755.8333333333336</c:v>
                </c:pt>
                <c:pt idx="4534">
                  <c:v>756</c:v>
                </c:pt>
                <c:pt idx="4535">
                  <c:v>756.16666666666663</c:v>
                </c:pt>
                <c:pt idx="4536">
                  <c:v>756.3333333333336</c:v>
                </c:pt>
                <c:pt idx="4537">
                  <c:v>756.5</c:v>
                </c:pt>
                <c:pt idx="4538">
                  <c:v>756.66666666666663</c:v>
                </c:pt>
                <c:pt idx="4539">
                  <c:v>756.8333333333336</c:v>
                </c:pt>
                <c:pt idx="4540">
                  <c:v>757</c:v>
                </c:pt>
                <c:pt idx="4541">
                  <c:v>757.16666666666663</c:v>
                </c:pt>
                <c:pt idx="4542">
                  <c:v>757.3333333333336</c:v>
                </c:pt>
                <c:pt idx="4543">
                  <c:v>757.5</c:v>
                </c:pt>
                <c:pt idx="4544">
                  <c:v>757.66666666666663</c:v>
                </c:pt>
                <c:pt idx="4545">
                  <c:v>757.8333333333336</c:v>
                </c:pt>
                <c:pt idx="4546">
                  <c:v>758</c:v>
                </c:pt>
                <c:pt idx="4547">
                  <c:v>758.16666666666663</c:v>
                </c:pt>
                <c:pt idx="4548">
                  <c:v>758.3333333333336</c:v>
                </c:pt>
                <c:pt idx="4549">
                  <c:v>758.5</c:v>
                </c:pt>
                <c:pt idx="4550">
                  <c:v>758.66666666666663</c:v>
                </c:pt>
                <c:pt idx="4551">
                  <c:v>758.8333333333336</c:v>
                </c:pt>
                <c:pt idx="4552">
                  <c:v>759</c:v>
                </c:pt>
                <c:pt idx="4553">
                  <c:v>759.16666666666663</c:v>
                </c:pt>
                <c:pt idx="4554">
                  <c:v>759.3333333333336</c:v>
                </c:pt>
                <c:pt idx="4555">
                  <c:v>759.5</c:v>
                </c:pt>
                <c:pt idx="4556">
                  <c:v>759.66666666666663</c:v>
                </c:pt>
                <c:pt idx="4557">
                  <c:v>759.8333333333336</c:v>
                </c:pt>
                <c:pt idx="4558">
                  <c:v>760</c:v>
                </c:pt>
                <c:pt idx="4559">
                  <c:v>760.16666666666663</c:v>
                </c:pt>
                <c:pt idx="4560">
                  <c:v>760.3333333333336</c:v>
                </c:pt>
                <c:pt idx="4561">
                  <c:v>760.5</c:v>
                </c:pt>
                <c:pt idx="4562">
                  <c:v>760.66666666666663</c:v>
                </c:pt>
                <c:pt idx="4563">
                  <c:v>760.8333333333336</c:v>
                </c:pt>
                <c:pt idx="4564">
                  <c:v>761</c:v>
                </c:pt>
                <c:pt idx="4565">
                  <c:v>761.16666666666663</c:v>
                </c:pt>
                <c:pt idx="4566">
                  <c:v>761.3333333333336</c:v>
                </c:pt>
                <c:pt idx="4567">
                  <c:v>761.5</c:v>
                </c:pt>
                <c:pt idx="4568">
                  <c:v>761.66666666666663</c:v>
                </c:pt>
                <c:pt idx="4569">
                  <c:v>761.8333333333336</c:v>
                </c:pt>
                <c:pt idx="4570">
                  <c:v>762</c:v>
                </c:pt>
                <c:pt idx="4571">
                  <c:v>762.16666666666663</c:v>
                </c:pt>
                <c:pt idx="4572">
                  <c:v>762.3333333333336</c:v>
                </c:pt>
                <c:pt idx="4573">
                  <c:v>762.5</c:v>
                </c:pt>
                <c:pt idx="4574">
                  <c:v>762.66666666666663</c:v>
                </c:pt>
                <c:pt idx="4575">
                  <c:v>762.8333333333336</c:v>
                </c:pt>
                <c:pt idx="4576">
                  <c:v>763</c:v>
                </c:pt>
                <c:pt idx="4577">
                  <c:v>763.16666666666663</c:v>
                </c:pt>
                <c:pt idx="4578">
                  <c:v>763.3333333333336</c:v>
                </c:pt>
                <c:pt idx="4579">
                  <c:v>763.5</c:v>
                </c:pt>
                <c:pt idx="4580">
                  <c:v>763.66666666666663</c:v>
                </c:pt>
                <c:pt idx="4581">
                  <c:v>763.8333333333336</c:v>
                </c:pt>
                <c:pt idx="4582">
                  <c:v>764</c:v>
                </c:pt>
                <c:pt idx="4583">
                  <c:v>764.16666666666663</c:v>
                </c:pt>
                <c:pt idx="4584">
                  <c:v>764.3333333333336</c:v>
                </c:pt>
                <c:pt idx="4585">
                  <c:v>764.5</c:v>
                </c:pt>
                <c:pt idx="4586">
                  <c:v>764.66666666666663</c:v>
                </c:pt>
                <c:pt idx="4587">
                  <c:v>764.8333333333336</c:v>
                </c:pt>
                <c:pt idx="4588">
                  <c:v>765</c:v>
                </c:pt>
                <c:pt idx="4589">
                  <c:v>765.16666666666663</c:v>
                </c:pt>
                <c:pt idx="4590">
                  <c:v>765.3333333333336</c:v>
                </c:pt>
                <c:pt idx="4591">
                  <c:v>765.5</c:v>
                </c:pt>
                <c:pt idx="4592">
                  <c:v>765.66666666666663</c:v>
                </c:pt>
                <c:pt idx="4593">
                  <c:v>765.8333333333336</c:v>
                </c:pt>
                <c:pt idx="4594">
                  <c:v>766</c:v>
                </c:pt>
                <c:pt idx="4595">
                  <c:v>766.16666666666663</c:v>
                </c:pt>
                <c:pt idx="4596">
                  <c:v>766.3333333333336</c:v>
                </c:pt>
                <c:pt idx="4597">
                  <c:v>766.5</c:v>
                </c:pt>
                <c:pt idx="4598">
                  <c:v>766.66666666666663</c:v>
                </c:pt>
                <c:pt idx="4599">
                  <c:v>766.8333333333336</c:v>
                </c:pt>
                <c:pt idx="4600">
                  <c:v>767</c:v>
                </c:pt>
                <c:pt idx="4601">
                  <c:v>767.16666666666663</c:v>
                </c:pt>
                <c:pt idx="4602">
                  <c:v>767.3333333333336</c:v>
                </c:pt>
                <c:pt idx="4603">
                  <c:v>767.5</c:v>
                </c:pt>
                <c:pt idx="4604">
                  <c:v>767.66666666666663</c:v>
                </c:pt>
                <c:pt idx="4605">
                  <c:v>767.8333333333336</c:v>
                </c:pt>
                <c:pt idx="4606">
                  <c:v>768</c:v>
                </c:pt>
                <c:pt idx="4607">
                  <c:v>768.16666666666663</c:v>
                </c:pt>
                <c:pt idx="4608">
                  <c:v>768.3333333333336</c:v>
                </c:pt>
                <c:pt idx="4609">
                  <c:v>768.5</c:v>
                </c:pt>
                <c:pt idx="4610">
                  <c:v>768.66666666666663</c:v>
                </c:pt>
                <c:pt idx="4611">
                  <c:v>768.8333333333336</c:v>
                </c:pt>
                <c:pt idx="4612">
                  <c:v>769</c:v>
                </c:pt>
                <c:pt idx="4613">
                  <c:v>769.16666666666663</c:v>
                </c:pt>
                <c:pt idx="4614">
                  <c:v>769.3333333333336</c:v>
                </c:pt>
                <c:pt idx="4615">
                  <c:v>769.5</c:v>
                </c:pt>
                <c:pt idx="4616">
                  <c:v>769.66666666666663</c:v>
                </c:pt>
                <c:pt idx="4617">
                  <c:v>769.8333333333336</c:v>
                </c:pt>
                <c:pt idx="4618">
                  <c:v>770</c:v>
                </c:pt>
                <c:pt idx="4619">
                  <c:v>770.16666666666663</c:v>
                </c:pt>
                <c:pt idx="4620">
                  <c:v>770.3333333333336</c:v>
                </c:pt>
                <c:pt idx="4621">
                  <c:v>770.5</c:v>
                </c:pt>
                <c:pt idx="4622">
                  <c:v>770.66666666666663</c:v>
                </c:pt>
                <c:pt idx="4623">
                  <c:v>770.8333333333336</c:v>
                </c:pt>
                <c:pt idx="4624">
                  <c:v>771</c:v>
                </c:pt>
                <c:pt idx="4625">
                  <c:v>771.16666666666663</c:v>
                </c:pt>
                <c:pt idx="4626">
                  <c:v>771.3333333333336</c:v>
                </c:pt>
                <c:pt idx="4627">
                  <c:v>771.5</c:v>
                </c:pt>
                <c:pt idx="4628">
                  <c:v>771.66666666666663</c:v>
                </c:pt>
                <c:pt idx="4629">
                  <c:v>771.8333333333336</c:v>
                </c:pt>
                <c:pt idx="4630">
                  <c:v>772</c:v>
                </c:pt>
                <c:pt idx="4631">
                  <c:v>772.16666666666663</c:v>
                </c:pt>
                <c:pt idx="4632">
                  <c:v>772.3333333333336</c:v>
                </c:pt>
                <c:pt idx="4633">
                  <c:v>772.5</c:v>
                </c:pt>
                <c:pt idx="4634">
                  <c:v>772.66666666666663</c:v>
                </c:pt>
                <c:pt idx="4635">
                  <c:v>772.8333333333336</c:v>
                </c:pt>
                <c:pt idx="4636">
                  <c:v>773</c:v>
                </c:pt>
                <c:pt idx="4637">
                  <c:v>773.16666666666663</c:v>
                </c:pt>
                <c:pt idx="4638">
                  <c:v>773.3333333333336</c:v>
                </c:pt>
                <c:pt idx="4639">
                  <c:v>773.5</c:v>
                </c:pt>
                <c:pt idx="4640">
                  <c:v>773.66666666666663</c:v>
                </c:pt>
                <c:pt idx="4641">
                  <c:v>773.8333333333336</c:v>
                </c:pt>
                <c:pt idx="4642">
                  <c:v>774</c:v>
                </c:pt>
                <c:pt idx="4643">
                  <c:v>774.16666666666663</c:v>
                </c:pt>
                <c:pt idx="4644">
                  <c:v>774.3333333333336</c:v>
                </c:pt>
                <c:pt idx="4645">
                  <c:v>774.5</c:v>
                </c:pt>
                <c:pt idx="4646">
                  <c:v>774.66666666666663</c:v>
                </c:pt>
                <c:pt idx="4647">
                  <c:v>774.8333333333336</c:v>
                </c:pt>
                <c:pt idx="4648">
                  <c:v>775</c:v>
                </c:pt>
                <c:pt idx="4649">
                  <c:v>775.16666666666663</c:v>
                </c:pt>
                <c:pt idx="4650">
                  <c:v>775.3333333333336</c:v>
                </c:pt>
                <c:pt idx="4651">
                  <c:v>775.5</c:v>
                </c:pt>
                <c:pt idx="4652">
                  <c:v>775.66666666666663</c:v>
                </c:pt>
                <c:pt idx="4653">
                  <c:v>775.8333333333336</c:v>
                </c:pt>
                <c:pt idx="4654">
                  <c:v>776</c:v>
                </c:pt>
                <c:pt idx="4655">
                  <c:v>776.16666666666663</c:v>
                </c:pt>
                <c:pt idx="4656">
                  <c:v>776.3333333333336</c:v>
                </c:pt>
                <c:pt idx="4657">
                  <c:v>776.5</c:v>
                </c:pt>
                <c:pt idx="4658">
                  <c:v>776.66666666666663</c:v>
                </c:pt>
                <c:pt idx="4659">
                  <c:v>776.8333333333336</c:v>
                </c:pt>
                <c:pt idx="4660">
                  <c:v>777</c:v>
                </c:pt>
                <c:pt idx="4661">
                  <c:v>777.16666666666663</c:v>
                </c:pt>
                <c:pt idx="4662">
                  <c:v>777.3333333333336</c:v>
                </c:pt>
                <c:pt idx="4663">
                  <c:v>777.5</c:v>
                </c:pt>
                <c:pt idx="4664">
                  <c:v>777.66666666666663</c:v>
                </c:pt>
                <c:pt idx="4665">
                  <c:v>777.8333333333336</c:v>
                </c:pt>
                <c:pt idx="4666">
                  <c:v>778</c:v>
                </c:pt>
                <c:pt idx="4667">
                  <c:v>778.16666666666663</c:v>
                </c:pt>
                <c:pt idx="4668">
                  <c:v>778.3333333333336</c:v>
                </c:pt>
                <c:pt idx="4669">
                  <c:v>778.5</c:v>
                </c:pt>
                <c:pt idx="4670">
                  <c:v>778.66666666666663</c:v>
                </c:pt>
                <c:pt idx="4671">
                  <c:v>778.8333333333336</c:v>
                </c:pt>
                <c:pt idx="4672">
                  <c:v>779</c:v>
                </c:pt>
                <c:pt idx="4673">
                  <c:v>779.16666666666663</c:v>
                </c:pt>
                <c:pt idx="4674">
                  <c:v>779.3333333333336</c:v>
                </c:pt>
                <c:pt idx="4675">
                  <c:v>779.5</c:v>
                </c:pt>
                <c:pt idx="4676">
                  <c:v>779.66666666666663</c:v>
                </c:pt>
                <c:pt idx="4677">
                  <c:v>779.8333333333336</c:v>
                </c:pt>
                <c:pt idx="4678">
                  <c:v>780</c:v>
                </c:pt>
                <c:pt idx="4679">
                  <c:v>780.16666666666663</c:v>
                </c:pt>
                <c:pt idx="4680">
                  <c:v>780.3333333333336</c:v>
                </c:pt>
                <c:pt idx="4681">
                  <c:v>780.5</c:v>
                </c:pt>
                <c:pt idx="4682">
                  <c:v>780.66666666666663</c:v>
                </c:pt>
                <c:pt idx="4683">
                  <c:v>780.8333333333336</c:v>
                </c:pt>
                <c:pt idx="4684">
                  <c:v>781</c:v>
                </c:pt>
                <c:pt idx="4685">
                  <c:v>781.16666666666663</c:v>
                </c:pt>
                <c:pt idx="4686">
                  <c:v>781.3333333333336</c:v>
                </c:pt>
                <c:pt idx="4687">
                  <c:v>781.5</c:v>
                </c:pt>
                <c:pt idx="4688">
                  <c:v>781.66666666666663</c:v>
                </c:pt>
                <c:pt idx="4689">
                  <c:v>781.8333333333336</c:v>
                </c:pt>
                <c:pt idx="4690">
                  <c:v>782</c:v>
                </c:pt>
                <c:pt idx="4691">
                  <c:v>782.16666666666663</c:v>
                </c:pt>
                <c:pt idx="4692">
                  <c:v>782.3333333333336</c:v>
                </c:pt>
                <c:pt idx="4693">
                  <c:v>782.5</c:v>
                </c:pt>
                <c:pt idx="4694">
                  <c:v>782.66666666666663</c:v>
                </c:pt>
                <c:pt idx="4695">
                  <c:v>782.8333333333336</c:v>
                </c:pt>
                <c:pt idx="4696">
                  <c:v>783</c:v>
                </c:pt>
                <c:pt idx="4697">
                  <c:v>783.16666666666663</c:v>
                </c:pt>
                <c:pt idx="4698">
                  <c:v>783.3333333333336</c:v>
                </c:pt>
                <c:pt idx="4699">
                  <c:v>783.5</c:v>
                </c:pt>
                <c:pt idx="4700">
                  <c:v>783.66666666666663</c:v>
                </c:pt>
                <c:pt idx="4701">
                  <c:v>783.8333333333336</c:v>
                </c:pt>
                <c:pt idx="4702">
                  <c:v>784</c:v>
                </c:pt>
                <c:pt idx="4703">
                  <c:v>784.16666666666663</c:v>
                </c:pt>
                <c:pt idx="4704">
                  <c:v>784.3333333333336</c:v>
                </c:pt>
                <c:pt idx="4705">
                  <c:v>784.5</c:v>
                </c:pt>
                <c:pt idx="4706">
                  <c:v>784.66666666666663</c:v>
                </c:pt>
                <c:pt idx="4707">
                  <c:v>784.8333333333336</c:v>
                </c:pt>
                <c:pt idx="4708">
                  <c:v>785</c:v>
                </c:pt>
                <c:pt idx="4709">
                  <c:v>785.16666666666663</c:v>
                </c:pt>
                <c:pt idx="4710">
                  <c:v>785.3333333333336</c:v>
                </c:pt>
                <c:pt idx="4711">
                  <c:v>785.5</c:v>
                </c:pt>
                <c:pt idx="4712">
                  <c:v>785.66666666666663</c:v>
                </c:pt>
                <c:pt idx="4713">
                  <c:v>785.8333333333336</c:v>
                </c:pt>
                <c:pt idx="4714">
                  <c:v>786</c:v>
                </c:pt>
                <c:pt idx="4715">
                  <c:v>786.16666666666663</c:v>
                </c:pt>
                <c:pt idx="4716">
                  <c:v>786.3333333333336</c:v>
                </c:pt>
                <c:pt idx="4717">
                  <c:v>786.5</c:v>
                </c:pt>
                <c:pt idx="4718">
                  <c:v>786.66666666666663</c:v>
                </c:pt>
                <c:pt idx="4719">
                  <c:v>786.8333333333336</c:v>
                </c:pt>
                <c:pt idx="4720">
                  <c:v>787</c:v>
                </c:pt>
                <c:pt idx="4721">
                  <c:v>787.16666666666663</c:v>
                </c:pt>
                <c:pt idx="4722">
                  <c:v>787.3333333333336</c:v>
                </c:pt>
                <c:pt idx="4723">
                  <c:v>787.5</c:v>
                </c:pt>
                <c:pt idx="4724">
                  <c:v>787.66666666666663</c:v>
                </c:pt>
                <c:pt idx="4725">
                  <c:v>787.8333333333336</c:v>
                </c:pt>
                <c:pt idx="4726">
                  <c:v>788</c:v>
                </c:pt>
                <c:pt idx="4727">
                  <c:v>788.16666666666663</c:v>
                </c:pt>
                <c:pt idx="4728">
                  <c:v>788.3333333333336</c:v>
                </c:pt>
                <c:pt idx="4729">
                  <c:v>788.5</c:v>
                </c:pt>
                <c:pt idx="4730">
                  <c:v>788.66666666666663</c:v>
                </c:pt>
                <c:pt idx="4731">
                  <c:v>788.8333333333336</c:v>
                </c:pt>
                <c:pt idx="4732">
                  <c:v>789</c:v>
                </c:pt>
                <c:pt idx="4733">
                  <c:v>789.16666666666663</c:v>
                </c:pt>
                <c:pt idx="4734">
                  <c:v>789.3333333333336</c:v>
                </c:pt>
                <c:pt idx="4735">
                  <c:v>789.5</c:v>
                </c:pt>
                <c:pt idx="4736">
                  <c:v>789.66666666666663</c:v>
                </c:pt>
                <c:pt idx="4737">
                  <c:v>789.8333333333336</c:v>
                </c:pt>
                <c:pt idx="4738">
                  <c:v>790</c:v>
                </c:pt>
                <c:pt idx="4739">
                  <c:v>790.16666666666663</c:v>
                </c:pt>
                <c:pt idx="4740">
                  <c:v>790.3333333333336</c:v>
                </c:pt>
                <c:pt idx="4741">
                  <c:v>790.5</c:v>
                </c:pt>
                <c:pt idx="4742">
                  <c:v>790.66666666666663</c:v>
                </c:pt>
                <c:pt idx="4743">
                  <c:v>790.8333333333336</c:v>
                </c:pt>
                <c:pt idx="4744">
                  <c:v>791</c:v>
                </c:pt>
                <c:pt idx="4745">
                  <c:v>791.16666666666663</c:v>
                </c:pt>
                <c:pt idx="4746">
                  <c:v>791.3333333333336</c:v>
                </c:pt>
                <c:pt idx="4747">
                  <c:v>791.5</c:v>
                </c:pt>
                <c:pt idx="4748">
                  <c:v>791.66666666666663</c:v>
                </c:pt>
                <c:pt idx="4749">
                  <c:v>791.8333333333336</c:v>
                </c:pt>
                <c:pt idx="4750">
                  <c:v>792</c:v>
                </c:pt>
                <c:pt idx="4751">
                  <c:v>792.16666666666663</c:v>
                </c:pt>
                <c:pt idx="4752">
                  <c:v>792.3333333333336</c:v>
                </c:pt>
                <c:pt idx="4753">
                  <c:v>792.5</c:v>
                </c:pt>
                <c:pt idx="4754">
                  <c:v>792.66666666666663</c:v>
                </c:pt>
                <c:pt idx="4755">
                  <c:v>792.8333333333336</c:v>
                </c:pt>
                <c:pt idx="4756">
                  <c:v>793</c:v>
                </c:pt>
                <c:pt idx="4757">
                  <c:v>793.16666666666663</c:v>
                </c:pt>
                <c:pt idx="4758">
                  <c:v>793.3333333333336</c:v>
                </c:pt>
                <c:pt idx="4759">
                  <c:v>793.5</c:v>
                </c:pt>
                <c:pt idx="4760">
                  <c:v>793.66666666666663</c:v>
                </c:pt>
                <c:pt idx="4761">
                  <c:v>793.8333333333336</c:v>
                </c:pt>
                <c:pt idx="4762">
                  <c:v>794</c:v>
                </c:pt>
                <c:pt idx="4763">
                  <c:v>794.16666666666663</c:v>
                </c:pt>
                <c:pt idx="4764">
                  <c:v>794.3333333333336</c:v>
                </c:pt>
                <c:pt idx="4765">
                  <c:v>794.5</c:v>
                </c:pt>
                <c:pt idx="4766">
                  <c:v>794.66666666666663</c:v>
                </c:pt>
                <c:pt idx="4767">
                  <c:v>794.8333333333336</c:v>
                </c:pt>
                <c:pt idx="4768">
                  <c:v>795</c:v>
                </c:pt>
                <c:pt idx="4769">
                  <c:v>795.16666666666663</c:v>
                </c:pt>
                <c:pt idx="4770">
                  <c:v>795.3333333333336</c:v>
                </c:pt>
                <c:pt idx="4771">
                  <c:v>795.5</c:v>
                </c:pt>
                <c:pt idx="4772">
                  <c:v>795.66666666666663</c:v>
                </c:pt>
                <c:pt idx="4773">
                  <c:v>795.8333333333336</c:v>
                </c:pt>
                <c:pt idx="4774">
                  <c:v>796</c:v>
                </c:pt>
                <c:pt idx="4775">
                  <c:v>796.16666666666663</c:v>
                </c:pt>
                <c:pt idx="4776">
                  <c:v>796.3333333333336</c:v>
                </c:pt>
                <c:pt idx="4777">
                  <c:v>796.5</c:v>
                </c:pt>
                <c:pt idx="4778">
                  <c:v>796.66666666666663</c:v>
                </c:pt>
                <c:pt idx="4779">
                  <c:v>796.8333333333336</c:v>
                </c:pt>
                <c:pt idx="4780">
                  <c:v>797</c:v>
                </c:pt>
                <c:pt idx="4781">
                  <c:v>797.16666666666663</c:v>
                </c:pt>
                <c:pt idx="4782">
                  <c:v>797.3333333333336</c:v>
                </c:pt>
                <c:pt idx="4783">
                  <c:v>797.5</c:v>
                </c:pt>
                <c:pt idx="4784">
                  <c:v>797.66666666666663</c:v>
                </c:pt>
                <c:pt idx="4785">
                  <c:v>797.8333333333336</c:v>
                </c:pt>
                <c:pt idx="4786">
                  <c:v>798</c:v>
                </c:pt>
                <c:pt idx="4787">
                  <c:v>798.16666666666663</c:v>
                </c:pt>
                <c:pt idx="4788">
                  <c:v>798.3333333333336</c:v>
                </c:pt>
                <c:pt idx="4789">
                  <c:v>798.5</c:v>
                </c:pt>
                <c:pt idx="4790">
                  <c:v>798.66666666666663</c:v>
                </c:pt>
                <c:pt idx="4791">
                  <c:v>798.8333333333336</c:v>
                </c:pt>
                <c:pt idx="4792">
                  <c:v>799</c:v>
                </c:pt>
                <c:pt idx="4793">
                  <c:v>799.16666666666663</c:v>
                </c:pt>
                <c:pt idx="4794">
                  <c:v>799.3333333333336</c:v>
                </c:pt>
                <c:pt idx="4795">
                  <c:v>799.5</c:v>
                </c:pt>
                <c:pt idx="4796">
                  <c:v>799.66666666666663</c:v>
                </c:pt>
                <c:pt idx="4797">
                  <c:v>799.8333333333336</c:v>
                </c:pt>
                <c:pt idx="4798">
                  <c:v>800</c:v>
                </c:pt>
                <c:pt idx="4799">
                  <c:v>800.16666666666663</c:v>
                </c:pt>
                <c:pt idx="4800">
                  <c:v>800.3333333333336</c:v>
                </c:pt>
                <c:pt idx="4801">
                  <c:v>800.5</c:v>
                </c:pt>
                <c:pt idx="4802">
                  <c:v>800.66666666666663</c:v>
                </c:pt>
                <c:pt idx="4803">
                  <c:v>800.8333333333336</c:v>
                </c:pt>
                <c:pt idx="4804">
                  <c:v>801</c:v>
                </c:pt>
                <c:pt idx="4805">
                  <c:v>801.16666666666663</c:v>
                </c:pt>
                <c:pt idx="4806">
                  <c:v>801.3333333333336</c:v>
                </c:pt>
                <c:pt idx="4807">
                  <c:v>801.5</c:v>
                </c:pt>
                <c:pt idx="4808">
                  <c:v>801.66666666666663</c:v>
                </c:pt>
                <c:pt idx="4809">
                  <c:v>801.8333333333336</c:v>
                </c:pt>
                <c:pt idx="4810">
                  <c:v>802</c:v>
                </c:pt>
                <c:pt idx="4811">
                  <c:v>802.16666666666663</c:v>
                </c:pt>
                <c:pt idx="4812">
                  <c:v>802.3333333333336</c:v>
                </c:pt>
                <c:pt idx="4813">
                  <c:v>802.5</c:v>
                </c:pt>
                <c:pt idx="4814">
                  <c:v>802.66666666666663</c:v>
                </c:pt>
                <c:pt idx="4815">
                  <c:v>802.8333333333336</c:v>
                </c:pt>
                <c:pt idx="4816">
                  <c:v>803</c:v>
                </c:pt>
                <c:pt idx="4817">
                  <c:v>803.16666666666663</c:v>
                </c:pt>
                <c:pt idx="4818">
                  <c:v>803.3333333333336</c:v>
                </c:pt>
                <c:pt idx="4819">
                  <c:v>803.5</c:v>
                </c:pt>
                <c:pt idx="4820">
                  <c:v>803.66666666666663</c:v>
                </c:pt>
                <c:pt idx="4821">
                  <c:v>803.8333333333336</c:v>
                </c:pt>
                <c:pt idx="4822">
                  <c:v>804</c:v>
                </c:pt>
                <c:pt idx="4823">
                  <c:v>804.16666666666663</c:v>
                </c:pt>
                <c:pt idx="4824">
                  <c:v>804.3333333333336</c:v>
                </c:pt>
                <c:pt idx="4825">
                  <c:v>804.5</c:v>
                </c:pt>
                <c:pt idx="4826">
                  <c:v>804.66666666666663</c:v>
                </c:pt>
                <c:pt idx="4827">
                  <c:v>804.8333333333336</c:v>
                </c:pt>
                <c:pt idx="4828">
                  <c:v>805</c:v>
                </c:pt>
                <c:pt idx="4829">
                  <c:v>805.16666666666663</c:v>
                </c:pt>
                <c:pt idx="4830">
                  <c:v>805.3333333333336</c:v>
                </c:pt>
                <c:pt idx="4831">
                  <c:v>805.5</c:v>
                </c:pt>
                <c:pt idx="4832">
                  <c:v>805.66666666666663</c:v>
                </c:pt>
                <c:pt idx="4833">
                  <c:v>805.8333333333336</c:v>
                </c:pt>
                <c:pt idx="4834">
                  <c:v>806</c:v>
                </c:pt>
                <c:pt idx="4835">
                  <c:v>806.16666666666663</c:v>
                </c:pt>
                <c:pt idx="4836">
                  <c:v>806.3333333333336</c:v>
                </c:pt>
                <c:pt idx="4837">
                  <c:v>806.5</c:v>
                </c:pt>
                <c:pt idx="4838">
                  <c:v>806.66666666666663</c:v>
                </c:pt>
                <c:pt idx="4839">
                  <c:v>806.8333333333336</c:v>
                </c:pt>
                <c:pt idx="4840">
                  <c:v>807</c:v>
                </c:pt>
                <c:pt idx="4841">
                  <c:v>807.16666666666663</c:v>
                </c:pt>
                <c:pt idx="4842">
                  <c:v>807.3333333333336</c:v>
                </c:pt>
                <c:pt idx="4843">
                  <c:v>807.5</c:v>
                </c:pt>
                <c:pt idx="4844">
                  <c:v>807.66666666666663</c:v>
                </c:pt>
                <c:pt idx="4845">
                  <c:v>807.8333333333336</c:v>
                </c:pt>
                <c:pt idx="4846">
                  <c:v>808</c:v>
                </c:pt>
                <c:pt idx="4847">
                  <c:v>808.16666666666663</c:v>
                </c:pt>
                <c:pt idx="4848">
                  <c:v>808.3333333333336</c:v>
                </c:pt>
                <c:pt idx="4849">
                  <c:v>808.5</c:v>
                </c:pt>
                <c:pt idx="4850">
                  <c:v>808.66666666666663</c:v>
                </c:pt>
                <c:pt idx="4851">
                  <c:v>808.8333333333336</c:v>
                </c:pt>
                <c:pt idx="4852">
                  <c:v>809</c:v>
                </c:pt>
                <c:pt idx="4853">
                  <c:v>809.16666666666663</c:v>
                </c:pt>
                <c:pt idx="4854">
                  <c:v>809.3333333333336</c:v>
                </c:pt>
                <c:pt idx="4855">
                  <c:v>809.5</c:v>
                </c:pt>
                <c:pt idx="4856">
                  <c:v>809.66666666666663</c:v>
                </c:pt>
                <c:pt idx="4857">
                  <c:v>809.8333333333336</c:v>
                </c:pt>
                <c:pt idx="4858">
                  <c:v>810</c:v>
                </c:pt>
                <c:pt idx="4859">
                  <c:v>810.16666666666663</c:v>
                </c:pt>
                <c:pt idx="4860">
                  <c:v>810.3333333333336</c:v>
                </c:pt>
                <c:pt idx="4861">
                  <c:v>810.5</c:v>
                </c:pt>
                <c:pt idx="4862">
                  <c:v>810.66666666666663</c:v>
                </c:pt>
                <c:pt idx="4863">
                  <c:v>810.8333333333336</c:v>
                </c:pt>
                <c:pt idx="4864">
                  <c:v>811</c:v>
                </c:pt>
                <c:pt idx="4865">
                  <c:v>811.16666666666663</c:v>
                </c:pt>
                <c:pt idx="4866">
                  <c:v>811.3333333333336</c:v>
                </c:pt>
                <c:pt idx="4867">
                  <c:v>811.5</c:v>
                </c:pt>
                <c:pt idx="4868">
                  <c:v>811.66666666666663</c:v>
                </c:pt>
                <c:pt idx="4869">
                  <c:v>811.8333333333336</c:v>
                </c:pt>
                <c:pt idx="4870">
                  <c:v>812</c:v>
                </c:pt>
                <c:pt idx="4871">
                  <c:v>812.16666666666663</c:v>
                </c:pt>
                <c:pt idx="4872">
                  <c:v>812.3333333333336</c:v>
                </c:pt>
                <c:pt idx="4873">
                  <c:v>812.5</c:v>
                </c:pt>
                <c:pt idx="4874">
                  <c:v>812.66666666666663</c:v>
                </c:pt>
                <c:pt idx="4875">
                  <c:v>812.8333333333336</c:v>
                </c:pt>
                <c:pt idx="4876">
                  <c:v>813</c:v>
                </c:pt>
                <c:pt idx="4877">
                  <c:v>813.16666666666663</c:v>
                </c:pt>
                <c:pt idx="4878">
                  <c:v>813.3333333333336</c:v>
                </c:pt>
                <c:pt idx="4879">
                  <c:v>813.5</c:v>
                </c:pt>
                <c:pt idx="4880">
                  <c:v>813.66666666666663</c:v>
                </c:pt>
                <c:pt idx="4881">
                  <c:v>813.8333333333336</c:v>
                </c:pt>
                <c:pt idx="4882">
                  <c:v>814</c:v>
                </c:pt>
                <c:pt idx="4883">
                  <c:v>814.16666666666663</c:v>
                </c:pt>
                <c:pt idx="4884">
                  <c:v>814.3333333333336</c:v>
                </c:pt>
                <c:pt idx="4885">
                  <c:v>814.5</c:v>
                </c:pt>
                <c:pt idx="4886">
                  <c:v>814.66666666666663</c:v>
                </c:pt>
                <c:pt idx="4887">
                  <c:v>814.8333333333336</c:v>
                </c:pt>
                <c:pt idx="4888">
                  <c:v>815</c:v>
                </c:pt>
                <c:pt idx="4889">
                  <c:v>815.16666666666663</c:v>
                </c:pt>
                <c:pt idx="4890">
                  <c:v>815.3333333333336</c:v>
                </c:pt>
                <c:pt idx="4891">
                  <c:v>815.5</c:v>
                </c:pt>
                <c:pt idx="4892">
                  <c:v>815.66666666666663</c:v>
                </c:pt>
                <c:pt idx="4893">
                  <c:v>815.8333333333336</c:v>
                </c:pt>
                <c:pt idx="4894">
                  <c:v>816</c:v>
                </c:pt>
                <c:pt idx="4895">
                  <c:v>816.16666666666663</c:v>
                </c:pt>
                <c:pt idx="4896">
                  <c:v>816.3333333333336</c:v>
                </c:pt>
                <c:pt idx="4897">
                  <c:v>816.5</c:v>
                </c:pt>
                <c:pt idx="4898">
                  <c:v>816.66666666666663</c:v>
                </c:pt>
                <c:pt idx="4899">
                  <c:v>816.8333333333336</c:v>
                </c:pt>
                <c:pt idx="4900">
                  <c:v>817</c:v>
                </c:pt>
                <c:pt idx="4901">
                  <c:v>817.16666666666663</c:v>
                </c:pt>
                <c:pt idx="4902">
                  <c:v>817.3333333333336</c:v>
                </c:pt>
                <c:pt idx="4903">
                  <c:v>817.5</c:v>
                </c:pt>
                <c:pt idx="4904">
                  <c:v>817.66666666666663</c:v>
                </c:pt>
                <c:pt idx="4905">
                  <c:v>817.8333333333336</c:v>
                </c:pt>
                <c:pt idx="4906">
                  <c:v>818</c:v>
                </c:pt>
                <c:pt idx="4907">
                  <c:v>818.16666666666663</c:v>
                </c:pt>
                <c:pt idx="4908">
                  <c:v>818.3333333333336</c:v>
                </c:pt>
                <c:pt idx="4909">
                  <c:v>818.5</c:v>
                </c:pt>
                <c:pt idx="4910">
                  <c:v>818.66666666666663</c:v>
                </c:pt>
                <c:pt idx="4911">
                  <c:v>818.8333333333336</c:v>
                </c:pt>
                <c:pt idx="4912">
                  <c:v>819</c:v>
                </c:pt>
                <c:pt idx="4913">
                  <c:v>819.16666666666663</c:v>
                </c:pt>
                <c:pt idx="4914">
                  <c:v>819.3333333333336</c:v>
                </c:pt>
                <c:pt idx="4915">
                  <c:v>819.5</c:v>
                </c:pt>
                <c:pt idx="4916">
                  <c:v>819.66666666666663</c:v>
                </c:pt>
                <c:pt idx="4917">
                  <c:v>819.8333333333336</c:v>
                </c:pt>
                <c:pt idx="4918">
                  <c:v>820</c:v>
                </c:pt>
                <c:pt idx="4919">
                  <c:v>820.16666666666663</c:v>
                </c:pt>
                <c:pt idx="4920">
                  <c:v>820.3333333333336</c:v>
                </c:pt>
                <c:pt idx="4921">
                  <c:v>820.5</c:v>
                </c:pt>
                <c:pt idx="4922">
                  <c:v>820.66666666666663</c:v>
                </c:pt>
                <c:pt idx="4923">
                  <c:v>820.8333333333336</c:v>
                </c:pt>
                <c:pt idx="4924">
                  <c:v>821</c:v>
                </c:pt>
                <c:pt idx="4925">
                  <c:v>821.16666666666663</c:v>
                </c:pt>
                <c:pt idx="4926">
                  <c:v>821.3333333333336</c:v>
                </c:pt>
                <c:pt idx="4927">
                  <c:v>821.5</c:v>
                </c:pt>
                <c:pt idx="4928">
                  <c:v>821.66666666666663</c:v>
                </c:pt>
                <c:pt idx="4929">
                  <c:v>821.8333333333336</c:v>
                </c:pt>
                <c:pt idx="4930">
                  <c:v>822</c:v>
                </c:pt>
                <c:pt idx="4931">
                  <c:v>822.16666666666663</c:v>
                </c:pt>
                <c:pt idx="4932">
                  <c:v>822.3333333333336</c:v>
                </c:pt>
                <c:pt idx="4933">
                  <c:v>822.5</c:v>
                </c:pt>
                <c:pt idx="4934">
                  <c:v>822.66666666666663</c:v>
                </c:pt>
                <c:pt idx="4935">
                  <c:v>822.8333333333336</c:v>
                </c:pt>
                <c:pt idx="4936">
                  <c:v>823</c:v>
                </c:pt>
                <c:pt idx="4937">
                  <c:v>823.16666666666663</c:v>
                </c:pt>
                <c:pt idx="4938">
                  <c:v>823.3333333333336</c:v>
                </c:pt>
                <c:pt idx="4939">
                  <c:v>823.5</c:v>
                </c:pt>
                <c:pt idx="4940">
                  <c:v>823.66666666666663</c:v>
                </c:pt>
                <c:pt idx="4941">
                  <c:v>823.8333333333336</c:v>
                </c:pt>
                <c:pt idx="4942">
                  <c:v>824</c:v>
                </c:pt>
                <c:pt idx="4943">
                  <c:v>824.16666666666663</c:v>
                </c:pt>
                <c:pt idx="4944">
                  <c:v>824.3333333333336</c:v>
                </c:pt>
                <c:pt idx="4945">
                  <c:v>824.5</c:v>
                </c:pt>
                <c:pt idx="4946">
                  <c:v>824.66666666666663</c:v>
                </c:pt>
                <c:pt idx="4947">
                  <c:v>824.8333333333336</c:v>
                </c:pt>
                <c:pt idx="4948">
                  <c:v>825</c:v>
                </c:pt>
                <c:pt idx="4949">
                  <c:v>825.16666666666663</c:v>
                </c:pt>
                <c:pt idx="4950">
                  <c:v>825.3333333333336</c:v>
                </c:pt>
                <c:pt idx="4951">
                  <c:v>825.5</c:v>
                </c:pt>
                <c:pt idx="4952">
                  <c:v>825.66666666666663</c:v>
                </c:pt>
                <c:pt idx="4953">
                  <c:v>825.8333333333336</c:v>
                </c:pt>
                <c:pt idx="4954">
                  <c:v>826</c:v>
                </c:pt>
                <c:pt idx="4955">
                  <c:v>826.16666666666663</c:v>
                </c:pt>
                <c:pt idx="4956">
                  <c:v>826.3333333333336</c:v>
                </c:pt>
                <c:pt idx="4957">
                  <c:v>826.5</c:v>
                </c:pt>
                <c:pt idx="4958">
                  <c:v>826.66666666666663</c:v>
                </c:pt>
                <c:pt idx="4959">
                  <c:v>826.8333333333336</c:v>
                </c:pt>
                <c:pt idx="4960">
                  <c:v>827</c:v>
                </c:pt>
                <c:pt idx="4961">
                  <c:v>827.16666666666663</c:v>
                </c:pt>
                <c:pt idx="4962">
                  <c:v>827.3333333333336</c:v>
                </c:pt>
                <c:pt idx="4963">
                  <c:v>827.5</c:v>
                </c:pt>
                <c:pt idx="4964">
                  <c:v>827.66666666666663</c:v>
                </c:pt>
                <c:pt idx="4965">
                  <c:v>827.8333333333336</c:v>
                </c:pt>
                <c:pt idx="4966">
                  <c:v>828</c:v>
                </c:pt>
                <c:pt idx="4967">
                  <c:v>828.16666666666663</c:v>
                </c:pt>
                <c:pt idx="4968">
                  <c:v>828.3333333333336</c:v>
                </c:pt>
                <c:pt idx="4969">
                  <c:v>828.5</c:v>
                </c:pt>
                <c:pt idx="4970">
                  <c:v>828.66666666666663</c:v>
                </c:pt>
                <c:pt idx="4971">
                  <c:v>828.8333333333336</c:v>
                </c:pt>
                <c:pt idx="4972">
                  <c:v>829</c:v>
                </c:pt>
                <c:pt idx="4973">
                  <c:v>829.16666666666663</c:v>
                </c:pt>
                <c:pt idx="4974">
                  <c:v>829.3333333333336</c:v>
                </c:pt>
                <c:pt idx="4975">
                  <c:v>829.5</c:v>
                </c:pt>
                <c:pt idx="4976">
                  <c:v>829.66666666666663</c:v>
                </c:pt>
                <c:pt idx="4977">
                  <c:v>829.8333333333336</c:v>
                </c:pt>
                <c:pt idx="4978">
                  <c:v>830</c:v>
                </c:pt>
                <c:pt idx="4979">
                  <c:v>830.16666666666663</c:v>
                </c:pt>
                <c:pt idx="4980">
                  <c:v>830.3333333333336</c:v>
                </c:pt>
                <c:pt idx="4981">
                  <c:v>830.5</c:v>
                </c:pt>
                <c:pt idx="4982">
                  <c:v>830.66666666666663</c:v>
                </c:pt>
                <c:pt idx="4983">
                  <c:v>830.8333333333336</c:v>
                </c:pt>
                <c:pt idx="4984">
                  <c:v>831</c:v>
                </c:pt>
                <c:pt idx="4985">
                  <c:v>831.16666666666663</c:v>
                </c:pt>
                <c:pt idx="4986">
                  <c:v>831.3333333333336</c:v>
                </c:pt>
                <c:pt idx="4987">
                  <c:v>831.5</c:v>
                </c:pt>
                <c:pt idx="4988">
                  <c:v>831.66666666666663</c:v>
                </c:pt>
                <c:pt idx="4989">
                  <c:v>831.8333333333336</c:v>
                </c:pt>
                <c:pt idx="4990">
                  <c:v>832</c:v>
                </c:pt>
                <c:pt idx="4991">
                  <c:v>832.16666666666663</c:v>
                </c:pt>
                <c:pt idx="4992">
                  <c:v>832.3333333333336</c:v>
                </c:pt>
                <c:pt idx="4993">
                  <c:v>832.5</c:v>
                </c:pt>
                <c:pt idx="4994">
                  <c:v>832.66666666666663</c:v>
                </c:pt>
                <c:pt idx="4995">
                  <c:v>832.8333333333336</c:v>
                </c:pt>
                <c:pt idx="4996">
                  <c:v>833</c:v>
                </c:pt>
                <c:pt idx="4997">
                  <c:v>833.16666666666663</c:v>
                </c:pt>
                <c:pt idx="4998">
                  <c:v>833.3333333333336</c:v>
                </c:pt>
                <c:pt idx="4999">
                  <c:v>833.5</c:v>
                </c:pt>
                <c:pt idx="5000">
                  <c:v>833.66666666666663</c:v>
                </c:pt>
                <c:pt idx="5001">
                  <c:v>833.8333333333336</c:v>
                </c:pt>
                <c:pt idx="5002">
                  <c:v>834</c:v>
                </c:pt>
                <c:pt idx="5003">
                  <c:v>834.16666666666663</c:v>
                </c:pt>
                <c:pt idx="5004">
                  <c:v>834.3333333333336</c:v>
                </c:pt>
                <c:pt idx="5005">
                  <c:v>834.5</c:v>
                </c:pt>
                <c:pt idx="5006">
                  <c:v>834.66666666666663</c:v>
                </c:pt>
                <c:pt idx="5007">
                  <c:v>834.8333333333336</c:v>
                </c:pt>
                <c:pt idx="5008">
                  <c:v>835</c:v>
                </c:pt>
                <c:pt idx="5009">
                  <c:v>835.16666666666663</c:v>
                </c:pt>
                <c:pt idx="5010">
                  <c:v>835.3333333333336</c:v>
                </c:pt>
                <c:pt idx="5011">
                  <c:v>835.5</c:v>
                </c:pt>
                <c:pt idx="5012">
                  <c:v>835.66666666666663</c:v>
                </c:pt>
                <c:pt idx="5013">
                  <c:v>835.8333333333336</c:v>
                </c:pt>
                <c:pt idx="5014">
                  <c:v>836</c:v>
                </c:pt>
                <c:pt idx="5015">
                  <c:v>836.16666666666663</c:v>
                </c:pt>
                <c:pt idx="5016">
                  <c:v>836.3333333333336</c:v>
                </c:pt>
                <c:pt idx="5017">
                  <c:v>836.5</c:v>
                </c:pt>
                <c:pt idx="5018">
                  <c:v>836.66666666666663</c:v>
                </c:pt>
                <c:pt idx="5019">
                  <c:v>836.8333333333336</c:v>
                </c:pt>
                <c:pt idx="5020">
                  <c:v>837</c:v>
                </c:pt>
                <c:pt idx="5021">
                  <c:v>837.16666666666663</c:v>
                </c:pt>
                <c:pt idx="5022">
                  <c:v>837.3333333333336</c:v>
                </c:pt>
                <c:pt idx="5023">
                  <c:v>837.5</c:v>
                </c:pt>
                <c:pt idx="5024">
                  <c:v>837.66666666666663</c:v>
                </c:pt>
                <c:pt idx="5025">
                  <c:v>837.8333333333336</c:v>
                </c:pt>
                <c:pt idx="5026">
                  <c:v>838</c:v>
                </c:pt>
                <c:pt idx="5027">
                  <c:v>838.16666666666663</c:v>
                </c:pt>
                <c:pt idx="5028">
                  <c:v>838.3333333333336</c:v>
                </c:pt>
                <c:pt idx="5029">
                  <c:v>838.5</c:v>
                </c:pt>
                <c:pt idx="5030">
                  <c:v>838.66666666666663</c:v>
                </c:pt>
                <c:pt idx="5031">
                  <c:v>838.8333333333336</c:v>
                </c:pt>
                <c:pt idx="5032">
                  <c:v>839</c:v>
                </c:pt>
                <c:pt idx="5033">
                  <c:v>839.16666666666663</c:v>
                </c:pt>
                <c:pt idx="5034">
                  <c:v>839.3333333333336</c:v>
                </c:pt>
                <c:pt idx="5035">
                  <c:v>839.5</c:v>
                </c:pt>
                <c:pt idx="5036">
                  <c:v>839.66666666666663</c:v>
                </c:pt>
                <c:pt idx="5037">
                  <c:v>839.8333333333336</c:v>
                </c:pt>
                <c:pt idx="5038">
                  <c:v>840</c:v>
                </c:pt>
                <c:pt idx="5039">
                  <c:v>840.16666666666663</c:v>
                </c:pt>
                <c:pt idx="5040">
                  <c:v>840.3333333333336</c:v>
                </c:pt>
                <c:pt idx="5041">
                  <c:v>840.5</c:v>
                </c:pt>
                <c:pt idx="5042">
                  <c:v>840.66666666666663</c:v>
                </c:pt>
                <c:pt idx="5043">
                  <c:v>840.8333333333336</c:v>
                </c:pt>
                <c:pt idx="5044">
                  <c:v>841</c:v>
                </c:pt>
                <c:pt idx="5045">
                  <c:v>841.16666666666663</c:v>
                </c:pt>
                <c:pt idx="5046">
                  <c:v>841.3333333333336</c:v>
                </c:pt>
                <c:pt idx="5047">
                  <c:v>841.5</c:v>
                </c:pt>
                <c:pt idx="5048">
                  <c:v>841.66666666666663</c:v>
                </c:pt>
                <c:pt idx="5049">
                  <c:v>841.8333333333336</c:v>
                </c:pt>
                <c:pt idx="5050">
                  <c:v>842</c:v>
                </c:pt>
                <c:pt idx="5051">
                  <c:v>842.16666666666663</c:v>
                </c:pt>
                <c:pt idx="5052">
                  <c:v>842.3333333333336</c:v>
                </c:pt>
                <c:pt idx="5053">
                  <c:v>842.5</c:v>
                </c:pt>
                <c:pt idx="5054">
                  <c:v>842.66666666666663</c:v>
                </c:pt>
                <c:pt idx="5055">
                  <c:v>842.8333333333336</c:v>
                </c:pt>
                <c:pt idx="5056">
                  <c:v>843</c:v>
                </c:pt>
                <c:pt idx="5057">
                  <c:v>843.16666666666663</c:v>
                </c:pt>
                <c:pt idx="5058">
                  <c:v>843.3333333333336</c:v>
                </c:pt>
                <c:pt idx="5059">
                  <c:v>843.5</c:v>
                </c:pt>
                <c:pt idx="5060">
                  <c:v>843.66666666666663</c:v>
                </c:pt>
                <c:pt idx="5061">
                  <c:v>843.8333333333336</c:v>
                </c:pt>
                <c:pt idx="5062">
                  <c:v>844</c:v>
                </c:pt>
                <c:pt idx="5063">
                  <c:v>844.16666666666663</c:v>
                </c:pt>
                <c:pt idx="5064">
                  <c:v>844.3333333333336</c:v>
                </c:pt>
                <c:pt idx="5065">
                  <c:v>844.5</c:v>
                </c:pt>
                <c:pt idx="5066">
                  <c:v>844.66666666666663</c:v>
                </c:pt>
                <c:pt idx="5067">
                  <c:v>844.8333333333336</c:v>
                </c:pt>
                <c:pt idx="5068">
                  <c:v>845</c:v>
                </c:pt>
                <c:pt idx="5069">
                  <c:v>845.16666666666663</c:v>
                </c:pt>
                <c:pt idx="5070">
                  <c:v>845.3333333333336</c:v>
                </c:pt>
                <c:pt idx="5071">
                  <c:v>845.5</c:v>
                </c:pt>
                <c:pt idx="5072">
                  <c:v>845.66666666666663</c:v>
                </c:pt>
                <c:pt idx="5073">
                  <c:v>845.8333333333336</c:v>
                </c:pt>
                <c:pt idx="5074">
                  <c:v>846</c:v>
                </c:pt>
                <c:pt idx="5075">
                  <c:v>846.16666666666663</c:v>
                </c:pt>
                <c:pt idx="5076">
                  <c:v>846.3333333333336</c:v>
                </c:pt>
                <c:pt idx="5077">
                  <c:v>846.5</c:v>
                </c:pt>
                <c:pt idx="5078">
                  <c:v>846.66666666666663</c:v>
                </c:pt>
                <c:pt idx="5079">
                  <c:v>846.8333333333336</c:v>
                </c:pt>
                <c:pt idx="5080">
                  <c:v>847</c:v>
                </c:pt>
                <c:pt idx="5081">
                  <c:v>847.16666666666663</c:v>
                </c:pt>
                <c:pt idx="5082">
                  <c:v>847.3333333333336</c:v>
                </c:pt>
                <c:pt idx="5083">
                  <c:v>847.5</c:v>
                </c:pt>
                <c:pt idx="5084">
                  <c:v>847.66666666666663</c:v>
                </c:pt>
                <c:pt idx="5085">
                  <c:v>847.8333333333336</c:v>
                </c:pt>
                <c:pt idx="5086">
                  <c:v>848</c:v>
                </c:pt>
                <c:pt idx="5087">
                  <c:v>848.16666666666663</c:v>
                </c:pt>
                <c:pt idx="5088">
                  <c:v>848.3333333333336</c:v>
                </c:pt>
                <c:pt idx="5089">
                  <c:v>848.5</c:v>
                </c:pt>
                <c:pt idx="5090">
                  <c:v>848.66666666666663</c:v>
                </c:pt>
                <c:pt idx="5091">
                  <c:v>848.8333333333336</c:v>
                </c:pt>
                <c:pt idx="5092">
                  <c:v>849</c:v>
                </c:pt>
                <c:pt idx="5093">
                  <c:v>849.16666666666663</c:v>
                </c:pt>
                <c:pt idx="5094">
                  <c:v>849.3333333333336</c:v>
                </c:pt>
                <c:pt idx="5095">
                  <c:v>849.5</c:v>
                </c:pt>
                <c:pt idx="5096">
                  <c:v>849.66666666666663</c:v>
                </c:pt>
                <c:pt idx="5097">
                  <c:v>849.8333333333336</c:v>
                </c:pt>
                <c:pt idx="5098">
                  <c:v>850</c:v>
                </c:pt>
                <c:pt idx="5099">
                  <c:v>850.16666666666663</c:v>
                </c:pt>
                <c:pt idx="5100">
                  <c:v>850.3333333333336</c:v>
                </c:pt>
                <c:pt idx="5101">
                  <c:v>850.5</c:v>
                </c:pt>
                <c:pt idx="5102">
                  <c:v>850.66666666666663</c:v>
                </c:pt>
                <c:pt idx="5103">
                  <c:v>850.8333333333336</c:v>
                </c:pt>
                <c:pt idx="5104">
                  <c:v>851</c:v>
                </c:pt>
                <c:pt idx="5105">
                  <c:v>851.16666666666663</c:v>
                </c:pt>
                <c:pt idx="5106">
                  <c:v>851.3333333333336</c:v>
                </c:pt>
                <c:pt idx="5107">
                  <c:v>851.5</c:v>
                </c:pt>
                <c:pt idx="5108">
                  <c:v>851.66666666666663</c:v>
                </c:pt>
                <c:pt idx="5109">
                  <c:v>851.8333333333336</c:v>
                </c:pt>
                <c:pt idx="5110">
                  <c:v>852</c:v>
                </c:pt>
                <c:pt idx="5111">
                  <c:v>852.16666666666663</c:v>
                </c:pt>
                <c:pt idx="5112">
                  <c:v>852.3333333333336</c:v>
                </c:pt>
                <c:pt idx="5113">
                  <c:v>852.5</c:v>
                </c:pt>
                <c:pt idx="5114">
                  <c:v>852.66666666666663</c:v>
                </c:pt>
                <c:pt idx="5115">
                  <c:v>852.8333333333336</c:v>
                </c:pt>
                <c:pt idx="5116">
                  <c:v>853</c:v>
                </c:pt>
                <c:pt idx="5117">
                  <c:v>853.16666666666663</c:v>
                </c:pt>
                <c:pt idx="5118">
                  <c:v>853.3333333333336</c:v>
                </c:pt>
                <c:pt idx="5119">
                  <c:v>853.5</c:v>
                </c:pt>
                <c:pt idx="5120">
                  <c:v>853.66666666666663</c:v>
                </c:pt>
                <c:pt idx="5121">
                  <c:v>853.8333333333336</c:v>
                </c:pt>
                <c:pt idx="5122">
                  <c:v>854</c:v>
                </c:pt>
                <c:pt idx="5123">
                  <c:v>854.16666666666663</c:v>
                </c:pt>
                <c:pt idx="5124">
                  <c:v>854.3333333333336</c:v>
                </c:pt>
                <c:pt idx="5125">
                  <c:v>854.5</c:v>
                </c:pt>
                <c:pt idx="5126">
                  <c:v>854.66666666666663</c:v>
                </c:pt>
                <c:pt idx="5127">
                  <c:v>854.8333333333336</c:v>
                </c:pt>
                <c:pt idx="5128">
                  <c:v>855</c:v>
                </c:pt>
                <c:pt idx="5129">
                  <c:v>855.16666666666663</c:v>
                </c:pt>
                <c:pt idx="5130">
                  <c:v>855.3333333333336</c:v>
                </c:pt>
                <c:pt idx="5131">
                  <c:v>855.5</c:v>
                </c:pt>
                <c:pt idx="5132">
                  <c:v>855.66666666666663</c:v>
                </c:pt>
                <c:pt idx="5133">
                  <c:v>855.8333333333336</c:v>
                </c:pt>
                <c:pt idx="5134">
                  <c:v>856</c:v>
                </c:pt>
                <c:pt idx="5135">
                  <c:v>856.16666666666663</c:v>
                </c:pt>
                <c:pt idx="5136">
                  <c:v>856.3333333333336</c:v>
                </c:pt>
                <c:pt idx="5137">
                  <c:v>856.5</c:v>
                </c:pt>
                <c:pt idx="5138">
                  <c:v>856.66666666666663</c:v>
                </c:pt>
                <c:pt idx="5139">
                  <c:v>856.8333333333336</c:v>
                </c:pt>
                <c:pt idx="5140">
                  <c:v>857</c:v>
                </c:pt>
                <c:pt idx="5141">
                  <c:v>857.16666666666663</c:v>
                </c:pt>
                <c:pt idx="5142">
                  <c:v>857.3333333333336</c:v>
                </c:pt>
                <c:pt idx="5143">
                  <c:v>857.5</c:v>
                </c:pt>
                <c:pt idx="5144">
                  <c:v>857.66666666666663</c:v>
                </c:pt>
                <c:pt idx="5145">
                  <c:v>857.8333333333336</c:v>
                </c:pt>
                <c:pt idx="5146">
                  <c:v>858</c:v>
                </c:pt>
                <c:pt idx="5147">
                  <c:v>858.16666666666663</c:v>
                </c:pt>
                <c:pt idx="5148">
                  <c:v>858.3333333333336</c:v>
                </c:pt>
                <c:pt idx="5149">
                  <c:v>858.5</c:v>
                </c:pt>
                <c:pt idx="5150">
                  <c:v>858.66666666666663</c:v>
                </c:pt>
                <c:pt idx="5151">
                  <c:v>858.8333333333336</c:v>
                </c:pt>
                <c:pt idx="5152">
                  <c:v>859</c:v>
                </c:pt>
                <c:pt idx="5153">
                  <c:v>859.16666666666663</c:v>
                </c:pt>
                <c:pt idx="5154">
                  <c:v>859.3333333333336</c:v>
                </c:pt>
                <c:pt idx="5155">
                  <c:v>859.5</c:v>
                </c:pt>
                <c:pt idx="5156">
                  <c:v>859.66666666666663</c:v>
                </c:pt>
                <c:pt idx="5157">
                  <c:v>859.8333333333336</c:v>
                </c:pt>
                <c:pt idx="5158">
                  <c:v>860</c:v>
                </c:pt>
                <c:pt idx="5159">
                  <c:v>860.16666666666663</c:v>
                </c:pt>
                <c:pt idx="5160">
                  <c:v>860.3333333333336</c:v>
                </c:pt>
                <c:pt idx="5161">
                  <c:v>860.5</c:v>
                </c:pt>
                <c:pt idx="5162">
                  <c:v>860.66666666666663</c:v>
                </c:pt>
                <c:pt idx="5163">
                  <c:v>860.8333333333336</c:v>
                </c:pt>
                <c:pt idx="5164">
                  <c:v>861</c:v>
                </c:pt>
                <c:pt idx="5165">
                  <c:v>861.16666666666663</c:v>
                </c:pt>
                <c:pt idx="5166">
                  <c:v>861.3333333333336</c:v>
                </c:pt>
                <c:pt idx="5167">
                  <c:v>861.5</c:v>
                </c:pt>
                <c:pt idx="5168">
                  <c:v>861.66666666666663</c:v>
                </c:pt>
                <c:pt idx="5169">
                  <c:v>861.8333333333336</c:v>
                </c:pt>
                <c:pt idx="5170">
                  <c:v>862</c:v>
                </c:pt>
                <c:pt idx="5171">
                  <c:v>862.16666666666663</c:v>
                </c:pt>
                <c:pt idx="5172">
                  <c:v>862.3333333333336</c:v>
                </c:pt>
                <c:pt idx="5173">
                  <c:v>862.5</c:v>
                </c:pt>
                <c:pt idx="5174">
                  <c:v>862.66666666666663</c:v>
                </c:pt>
                <c:pt idx="5175">
                  <c:v>862.8333333333336</c:v>
                </c:pt>
                <c:pt idx="5176">
                  <c:v>863</c:v>
                </c:pt>
                <c:pt idx="5177">
                  <c:v>863.16666666666663</c:v>
                </c:pt>
                <c:pt idx="5178">
                  <c:v>863.3333333333336</c:v>
                </c:pt>
                <c:pt idx="5179">
                  <c:v>863.5</c:v>
                </c:pt>
                <c:pt idx="5180">
                  <c:v>863.66666666666663</c:v>
                </c:pt>
                <c:pt idx="5181">
                  <c:v>863.8333333333336</c:v>
                </c:pt>
                <c:pt idx="5182">
                  <c:v>864</c:v>
                </c:pt>
                <c:pt idx="5183">
                  <c:v>864.16666666666663</c:v>
                </c:pt>
                <c:pt idx="5184">
                  <c:v>864.3333333333336</c:v>
                </c:pt>
                <c:pt idx="5185">
                  <c:v>864.5</c:v>
                </c:pt>
                <c:pt idx="5186">
                  <c:v>864.66666666666663</c:v>
                </c:pt>
                <c:pt idx="5187">
                  <c:v>864.8333333333336</c:v>
                </c:pt>
                <c:pt idx="5188">
                  <c:v>865</c:v>
                </c:pt>
                <c:pt idx="5189">
                  <c:v>865.16666666666663</c:v>
                </c:pt>
                <c:pt idx="5190">
                  <c:v>865.3333333333336</c:v>
                </c:pt>
                <c:pt idx="5191">
                  <c:v>865.5</c:v>
                </c:pt>
                <c:pt idx="5192">
                  <c:v>865.66666666666663</c:v>
                </c:pt>
                <c:pt idx="5193">
                  <c:v>865.8333333333336</c:v>
                </c:pt>
                <c:pt idx="5194">
                  <c:v>866</c:v>
                </c:pt>
                <c:pt idx="5195">
                  <c:v>866.16666666666663</c:v>
                </c:pt>
                <c:pt idx="5196">
                  <c:v>866.3333333333336</c:v>
                </c:pt>
                <c:pt idx="5197">
                  <c:v>866.5</c:v>
                </c:pt>
                <c:pt idx="5198">
                  <c:v>866.66666666666663</c:v>
                </c:pt>
                <c:pt idx="5199">
                  <c:v>866.8333333333336</c:v>
                </c:pt>
                <c:pt idx="5200">
                  <c:v>867</c:v>
                </c:pt>
                <c:pt idx="5201">
                  <c:v>867.16666666666663</c:v>
                </c:pt>
                <c:pt idx="5202">
                  <c:v>867.3333333333336</c:v>
                </c:pt>
                <c:pt idx="5203">
                  <c:v>867.5</c:v>
                </c:pt>
                <c:pt idx="5204">
                  <c:v>867.66666666666663</c:v>
                </c:pt>
                <c:pt idx="5205">
                  <c:v>867.8333333333336</c:v>
                </c:pt>
                <c:pt idx="5206">
                  <c:v>868</c:v>
                </c:pt>
                <c:pt idx="5207">
                  <c:v>868.16666666666663</c:v>
                </c:pt>
                <c:pt idx="5208">
                  <c:v>868.3333333333336</c:v>
                </c:pt>
                <c:pt idx="5209">
                  <c:v>868.5</c:v>
                </c:pt>
                <c:pt idx="5210">
                  <c:v>868.66666666666663</c:v>
                </c:pt>
                <c:pt idx="5211">
                  <c:v>868.8333333333336</c:v>
                </c:pt>
                <c:pt idx="5212">
                  <c:v>869</c:v>
                </c:pt>
                <c:pt idx="5213">
                  <c:v>869.16666666666663</c:v>
                </c:pt>
                <c:pt idx="5214">
                  <c:v>869.3333333333336</c:v>
                </c:pt>
                <c:pt idx="5215">
                  <c:v>869.5</c:v>
                </c:pt>
                <c:pt idx="5216">
                  <c:v>869.66666666666663</c:v>
                </c:pt>
                <c:pt idx="5217">
                  <c:v>869.8333333333336</c:v>
                </c:pt>
                <c:pt idx="5218">
                  <c:v>870</c:v>
                </c:pt>
                <c:pt idx="5219">
                  <c:v>870.16666666666663</c:v>
                </c:pt>
                <c:pt idx="5220">
                  <c:v>870.3333333333336</c:v>
                </c:pt>
                <c:pt idx="5221">
                  <c:v>870.5</c:v>
                </c:pt>
                <c:pt idx="5222">
                  <c:v>870.66666666666663</c:v>
                </c:pt>
                <c:pt idx="5223">
                  <c:v>870.8333333333336</c:v>
                </c:pt>
                <c:pt idx="5224">
                  <c:v>871</c:v>
                </c:pt>
                <c:pt idx="5225">
                  <c:v>871.16666666666663</c:v>
                </c:pt>
                <c:pt idx="5226">
                  <c:v>871.3333333333336</c:v>
                </c:pt>
                <c:pt idx="5227">
                  <c:v>871.5</c:v>
                </c:pt>
                <c:pt idx="5228">
                  <c:v>871.66666666666663</c:v>
                </c:pt>
                <c:pt idx="5229">
                  <c:v>871.8333333333336</c:v>
                </c:pt>
                <c:pt idx="5230">
                  <c:v>872</c:v>
                </c:pt>
                <c:pt idx="5231">
                  <c:v>872.16666666666663</c:v>
                </c:pt>
                <c:pt idx="5232">
                  <c:v>872.3333333333336</c:v>
                </c:pt>
                <c:pt idx="5233">
                  <c:v>872.5</c:v>
                </c:pt>
                <c:pt idx="5234">
                  <c:v>872.66666666666663</c:v>
                </c:pt>
                <c:pt idx="5235">
                  <c:v>872.8333333333336</c:v>
                </c:pt>
                <c:pt idx="5236">
                  <c:v>873</c:v>
                </c:pt>
                <c:pt idx="5237">
                  <c:v>873.16666666666663</c:v>
                </c:pt>
                <c:pt idx="5238">
                  <c:v>873.3333333333336</c:v>
                </c:pt>
                <c:pt idx="5239">
                  <c:v>873.5</c:v>
                </c:pt>
                <c:pt idx="5240">
                  <c:v>873.66666666666663</c:v>
                </c:pt>
                <c:pt idx="5241">
                  <c:v>873.8333333333336</c:v>
                </c:pt>
                <c:pt idx="5242">
                  <c:v>874</c:v>
                </c:pt>
                <c:pt idx="5243">
                  <c:v>874.16666666666663</c:v>
                </c:pt>
                <c:pt idx="5244">
                  <c:v>874.3333333333336</c:v>
                </c:pt>
                <c:pt idx="5245">
                  <c:v>874.5</c:v>
                </c:pt>
                <c:pt idx="5246">
                  <c:v>874.66666666666663</c:v>
                </c:pt>
                <c:pt idx="5247">
                  <c:v>874.8333333333336</c:v>
                </c:pt>
                <c:pt idx="5248">
                  <c:v>875</c:v>
                </c:pt>
                <c:pt idx="5249">
                  <c:v>875.16666666666663</c:v>
                </c:pt>
                <c:pt idx="5250">
                  <c:v>875.3333333333336</c:v>
                </c:pt>
                <c:pt idx="5251">
                  <c:v>875.5</c:v>
                </c:pt>
                <c:pt idx="5252">
                  <c:v>875.66666666666663</c:v>
                </c:pt>
                <c:pt idx="5253">
                  <c:v>875.8333333333336</c:v>
                </c:pt>
                <c:pt idx="5254">
                  <c:v>876</c:v>
                </c:pt>
                <c:pt idx="5255">
                  <c:v>876.16666666666663</c:v>
                </c:pt>
                <c:pt idx="5256">
                  <c:v>876.3333333333336</c:v>
                </c:pt>
                <c:pt idx="5257">
                  <c:v>876.5</c:v>
                </c:pt>
                <c:pt idx="5258">
                  <c:v>876.66666666666663</c:v>
                </c:pt>
                <c:pt idx="5259">
                  <c:v>876.8333333333336</c:v>
                </c:pt>
                <c:pt idx="5260">
                  <c:v>877</c:v>
                </c:pt>
                <c:pt idx="5261">
                  <c:v>877.16666666666663</c:v>
                </c:pt>
                <c:pt idx="5262">
                  <c:v>877.3333333333336</c:v>
                </c:pt>
                <c:pt idx="5263">
                  <c:v>877.5</c:v>
                </c:pt>
                <c:pt idx="5264">
                  <c:v>877.66666666666663</c:v>
                </c:pt>
                <c:pt idx="5265">
                  <c:v>877.8333333333336</c:v>
                </c:pt>
                <c:pt idx="5266">
                  <c:v>878</c:v>
                </c:pt>
                <c:pt idx="5267">
                  <c:v>878.16666666666663</c:v>
                </c:pt>
                <c:pt idx="5268">
                  <c:v>878.3333333333336</c:v>
                </c:pt>
                <c:pt idx="5269">
                  <c:v>878.5</c:v>
                </c:pt>
                <c:pt idx="5270">
                  <c:v>878.66666666666663</c:v>
                </c:pt>
                <c:pt idx="5271">
                  <c:v>878.8333333333336</c:v>
                </c:pt>
                <c:pt idx="5272">
                  <c:v>879</c:v>
                </c:pt>
                <c:pt idx="5273">
                  <c:v>879.16666666666663</c:v>
                </c:pt>
                <c:pt idx="5274">
                  <c:v>879.3333333333336</c:v>
                </c:pt>
                <c:pt idx="5275">
                  <c:v>879.5</c:v>
                </c:pt>
                <c:pt idx="5276">
                  <c:v>879.66666666666663</c:v>
                </c:pt>
                <c:pt idx="5277">
                  <c:v>879.8333333333336</c:v>
                </c:pt>
                <c:pt idx="5278">
                  <c:v>880</c:v>
                </c:pt>
                <c:pt idx="5279">
                  <c:v>880.16666666666663</c:v>
                </c:pt>
                <c:pt idx="5280">
                  <c:v>880.3333333333336</c:v>
                </c:pt>
                <c:pt idx="5281">
                  <c:v>880.5</c:v>
                </c:pt>
                <c:pt idx="5282">
                  <c:v>880.66666666666663</c:v>
                </c:pt>
                <c:pt idx="5283">
                  <c:v>880.8333333333336</c:v>
                </c:pt>
                <c:pt idx="5284">
                  <c:v>881</c:v>
                </c:pt>
                <c:pt idx="5285">
                  <c:v>881.16666666666663</c:v>
                </c:pt>
                <c:pt idx="5286">
                  <c:v>881.3333333333336</c:v>
                </c:pt>
                <c:pt idx="5287">
                  <c:v>881.5</c:v>
                </c:pt>
                <c:pt idx="5288">
                  <c:v>881.66666666666663</c:v>
                </c:pt>
                <c:pt idx="5289">
                  <c:v>881.8333333333336</c:v>
                </c:pt>
                <c:pt idx="5290">
                  <c:v>882</c:v>
                </c:pt>
                <c:pt idx="5291">
                  <c:v>882.16666666666663</c:v>
                </c:pt>
                <c:pt idx="5292">
                  <c:v>882.3333333333336</c:v>
                </c:pt>
                <c:pt idx="5293">
                  <c:v>882.5</c:v>
                </c:pt>
                <c:pt idx="5294">
                  <c:v>882.66666666666663</c:v>
                </c:pt>
                <c:pt idx="5295">
                  <c:v>882.8333333333336</c:v>
                </c:pt>
                <c:pt idx="5296">
                  <c:v>883</c:v>
                </c:pt>
                <c:pt idx="5297">
                  <c:v>883.16666666666663</c:v>
                </c:pt>
                <c:pt idx="5298">
                  <c:v>883.3333333333336</c:v>
                </c:pt>
                <c:pt idx="5299">
                  <c:v>883.5</c:v>
                </c:pt>
                <c:pt idx="5300">
                  <c:v>883.66666666666663</c:v>
                </c:pt>
                <c:pt idx="5301">
                  <c:v>883.8333333333336</c:v>
                </c:pt>
                <c:pt idx="5302">
                  <c:v>884</c:v>
                </c:pt>
                <c:pt idx="5303">
                  <c:v>884.16666666666663</c:v>
                </c:pt>
                <c:pt idx="5304">
                  <c:v>884.3333333333336</c:v>
                </c:pt>
                <c:pt idx="5305">
                  <c:v>884.5</c:v>
                </c:pt>
                <c:pt idx="5306">
                  <c:v>884.66666666666663</c:v>
                </c:pt>
                <c:pt idx="5307">
                  <c:v>884.8333333333336</c:v>
                </c:pt>
                <c:pt idx="5308">
                  <c:v>885</c:v>
                </c:pt>
                <c:pt idx="5309">
                  <c:v>885.16666666666663</c:v>
                </c:pt>
                <c:pt idx="5310">
                  <c:v>885.3333333333336</c:v>
                </c:pt>
                <c:pt idx="5311">
                  <c:v>885.5</c:v>
                </c:pt>
                <c:pt idx="5312">
                  <c:v>885.66666666666663</c:v>
                </c:pt>
                <c:pt idx="5313">
                  <c:v>885.8333333333336</c:v>
                </c:pt>
                <c:pt idx="5314">
                  <c:v>886</c:v>
                </c:pt>
                <c:pt idx="5315">
                  <c:v>886.16666666666663</c:v>
                </c:pt>
                <c:pt idx="5316">
                  <c:v>886.3333333333336</c:v>
                </c:pt>
                <c:pt idx="5317">
                  <c:v>886.5</c:v>
                </c:pt>
                <c:pt idx="5318">
                  <c:v>886.66666666666663</c:v>
                </c:pt>
                <c:pt idx="5319">
                  <c:v>886.8333333333336</c:v>
                </c:pt>
                <c:pt idx="5320">
                  <c:v>887</c:v>
                </c:pt>
                <c:pt idx="5321">
                  <c:v>887.16666666666663</c:v>
                </c:pt>
                <c:pt idx="5322">
                  <c:v>887.3333333333336</c:v>
                </c:pt>
                <c:pt idx="5323">
                  <c:v>887.5</c:v>
                </c:pt>
                <c:pt idx="5324">
                  <c:v>887.66666666666663</c:v>
                </c:pt>
                <c:pt idx="5325">
                  <c:v>887.8333333333336</c:v>
                </c:pt>
                <c:pt idx="5326">
                  <c:v>888</c:v>
                </c:pt>
                <c:pt idx="5327">
                  <c:v>888.16666666666663</c:v>
                </c:pt>
                <c:pt idx="5328">
                  <c:v>888.3333333333336</c:v>
                </c:pt>
                <c:pt idx="5329">
                  <c:v>888.5</c:v>
                </c:pt>
                <c:pt idx="5330">
                  <c:v>888.66666666666663</c:v>
                </c:pt>
                <c:pt idx="5331">
                  <c:v>888.8333333333336</c:v>
                </c:pt>
                <c:pt idx="5332">
                  <c:v>889</c:v>
                </c:pt>
                <c:pt idx="5333">
                  <c:v>889.16666666666663</c:v>
                </c:pt>
                <c:pt idx="5334">
                  <c:v>889.3333333333336</c:v>
                </c:pt>
                <c:pt idx="5335">
                  <c:v>889.5</c:v>
                </c:pt>
                <c:pt idx="5336">
                  <c:v>889.66666666666663</c:v>
                </c:pt>
                <c:pt idx="5337">
                  <c:v>889.8333333333336</c:v>
                </c:pt>
                <c:pt idx="5338">
                  <c:v>890</c:v>
                </c:pt>
                <c:pt idx="5339">
                  <c:v>890.16666666666663</c:v>
                </c:pt>
                <c:pt idx="5340">
                  <c:v>890.3333333333336</c:v>
                </c:pt>
                <c:pt idx="5341">
                  <c:v>890.5</c:v>
                </c:pt>
                <c:pt idx="5342">
                  <c:v>890.66666666666663</c:v>
                </c:pt>
                <c:pt idx="5343">
                  <c:v>890.8333333333336</c:v>
                </c:pt>
                <c:pt idx="5344">
                  <c:v>891</c:v>
                </c:pt>
                <c:pt idx="5345">
                  <c:v>891.16666666666663</c:v>
                </c:pt>
                <c:pt idx="5346">
                  <c:v>891.3333333333336</c:v>
                </c:pt>
                <c:pt idx="5347">
                  <c:v>891.5</c:v>
                </c:pt>
                <c:pt idx="5348">
                  <c:v>891.66666666666663</c:v>
                </c:pt>
                <c:pt idx="5349">
                  <c:v>891.8333333333336</c:v>
                </c:pt>
                <c:pt idx="5350">
                  <c:v>892</c:v>
                </c:pt>
                <c:pt idx="5351">
                  <c:v>892.16666666666663</c:v>
                </c:pt>
                <c:pt idx="5352">
                  <c:v>892.3333333333336</c:v>
                </c:pt>
                <c:pt idx="5353">
                  <c:v>892.5</c:v>
                </c:pt>
                <c:pt idx="5354">
                  <c:v>892.66666666666663</c:v>
                </c:pt>
                <c:pt idx="5355">
                  <c:v>892.8333333333336</c:v>
                </c:pt>
                <c:pt idx="5356">
                  <c:v>893</c:v>
                </c:pt>
                <c:pt idx="5357">
                  <c:v>893.16666666666663</c:v>
                </c:pt>
                <c:pt idx="5358">
                  <c:v>893.3333333333336</c:v>
                </c:pt>
                <c:pt idx="5359">
                  <c:v>893.5</c:v>
                </c:pt>
                <c:pt idx="5360">
                  <c:v>893.66666666666663</c:v>
                </c:pt>
                <c:pt idx="5361">
                  <c:v>893.8333333333336</c:v>
                </c:pt>
                <c:pt idx="5362">
                  <c:v>894</c:v>
                </c:pt>
                <c:pt idx="5363">
                  <c:v>894.16666666666663</c:v>
                </c:pt>
                <c:pt idx="5364">
                  <c:v>894.3333333333336</c:v>
                </c:pt>
                <c:pt idx="5365">
                  <c:v>894.5</c:v>
                </c:pt>
                <c:pt idx="5366">
                  <c:v>894.66666666666663</c:v>
                </c:pt>
                <c:pt idx="5367">
                  <c:v>894.8333333333336</c:v>
                </c:pt>
                <c:pt idx="5368">
                  <c:v>895</c:v>
                </c:pt>
                <c:pt idx="5369">
                  <c:v>895.16666666666663</c:v>
                </c:pt>
                <c:pt idx="5370">
                  <c:v>895.3333333333336</c:v>
                </c:pt>
                <c:pt idx="5371">
                  <c:v>895.5</c:v>
                </c:pt>
                <c:pt idx="5372">
                  <c:v>895.66666666666663</c:v>
                </c:pt>
                <c:pt idx="5373">
                  <c:v>895.8333333333336</c:v>
                </c:pt>
                <c:pt idx="5374">
                  <c:v>896</c:v>
                </c:pt>
                <c:pt idx="5375">
                  <c:v>896.16666666666663</c:v>
                </c:pt>
                <c:pt idx="5376">
                  <c:v>896.3333333333336</c:v>
                </c:pt>
                <c:pt idx="5377">
                  <c:v>896.5</c:v>
                </c:pt>
                <c:pt idx="5378">
                  <c:v>896.66666666666663</c:v>
                </c:pt>
                <c:pt idx="5379">
                  <c:v>896.8333333333336</c:v>
                </c:pt>
                <c:pt idx="5380">
                  <c:v>897</c:v>
                </c:pt>
                <c:pt idx="5381">
                  <c:v>897.16666666666663</c:v>
                </c:pt>
                <c:pt idx="5382">
                  <c:v>897.3333333333336</c:v>
                </c:pt>
                <c:pt idx="5383">
                  <c:v>897.5</c:v>
                </c:pt>
                <c:pt idx="5384">
                  <c:v>897.66666666666663</c:v>
                </c:pt>
                <c:pt idx="5385">
                  <c:v>897.8333333333336</c:v>
                </c:pt>
                <c:pt idx="5386">
                  <c:v>898</c:v>
                </c:pt>
                <c:pt idx="5387">
                  <c:v>898.16666666666663</c:v>
                </c:pt>
                <c:pt idx="5388">
                  <c:v>898.3333333333336</c:v>
                </c:pt>
                <c:pt idx="5389">
                  <c:v>898.5</c:v>
                </c:pt>
                <c:pt idx="5390">
                  <c:v>898.66666666666663</c:v>
                </c:pt>
                <c:pt idx="5391">
                  <c:v>898.8333333333336</c:v>
                </c:pt>
                <c:pt idx="5392">
                  <c:v>899</c:v>
                </c:pt>
                <c:pt idx="5393">
                  <c:v>899.16666666666663</c:v>
                </c:pt>
                <c:pt idx="5394">
                  <c:v>899.3333333333336</c:v>
                </c:pt>
                <c:pt idx="5395">
                  <c:v>899.5</c:v>
                </c:pt>
                <c:pt idx="5396">
                  <c:v>899.66666666666663</c:v>
                </c:pt>
                <c:pt idx="5397">
                  <c:v>899.8333333333336</c:v>
                </c:pt>
                <c:pt idx="5398">
                  <c:v>900</c:v>
                </c:pt>
                <c:pt idx="5399">
                  <c:v>900.16666666666663</c:v>
                </c:pt>
                <c:pt idx="5400">
                  <c:v>900.3333333333336</c:v>
                </c:pt>
                <c:pt idx="5401">
                  <c:v>900.5</c:v>
                </c:pt>
                <c:pt idx="5402">
                  <c:v>900.66666666666663</c:v>
                </c:pt>
                <c:pt idx="5403">
                  <c:v>900.8333333333336</c:v>
                </c:pt>
                <c:pt idx="5404">
                  <c:v>901</c:v>
                </c:pt>
                <c:pt idx="5405">
                  <c:v>901.16666666666663</c:v>
                </c:pt>
                <c:pt idx="5406">
                  <c:v>901.3333333333336</c:v>
                </c:pt>
                <c:pt idx="5407">
                  <c:v>901.5</c:v>
                </c:pt>
                <c:pt idx="5408">
                  <c:v>901.66666666666663</c:v>
                </c:pt>
                <c:pt idx="5409">
                  <c:v>901.8333333333336</c:v>
                </c:pt>
                <c:pt idx="5410">
                  <c:v>902</c:v>
                </c:pt>
                <c:pt idx="5411">
                  <c:v>902.16666666666663</c:v>
                </c:pt>
                <c:pt idx="5412">
                  <c:v>902.3333333333336</c:v>
                </c:pt>
                <c:pt idx="5413">
                  <c:v>902.5</c:v>
                </c:pt>
                <c:pt idx="5414">
                  <c:v>902.66666666666663</c:v>
                </c:pt>
                <c:pt idx="5415">
                  <c:v>902.8333333333336</c:v>
                </c:pt>
                <c:pt idx="5416">
                  <c:v>903</c:v>
                </c:pt>
                <c:pt idx="5417">
                  <c:v>903.16666666666663</c:v>
                </c:pt>
                <c:pt idx="5418">
                  <c:v>903.3333333333336</c:v>
                </c:pt>
                <c:pt idx="5419">
                  <c:v>903.5</c:v>
                </c:pt>
                <c:pt idx="5420">
                  <c:v>903.66666666666663</c:v>
                </c:pt>
                <c:pt idx="5421">
                  <c:v>903.8333333333336</c:v>
                </c:pt>
                <c:pt idx="5422">
                  <c:v>904</c:v>
                </c:pt>
                <c:pt idx="5423">
                  <c:v>904.16666666666663</c:v>
                </c:pt>
                <c:pt idx="5424">
                  <c:v>904.3333333333336</c:v>
                </c:pt>
                <c:pt idx="5425">
                  <c:v>904.5</c:v>
                </c:pt>
                <c:pt idx="5426">
                  <c:v>904.66666666666663</c:v>
                </c:pt>
                <c:pt idx="5427">
                  <c:v>904.8333333333336</c:v>
                </c:pt>
                <c:pt idx="5428">
                  <c:v>905</c:v>
                </c:pt>
                <c:pt idx="5429">
                  <c:v>905.16666666666663</c:v>
                </c:pt>
                <c:pt idx="5430">
                  <c:v>905.3333333333336</c:v>
                </c:pt>
                <c:pt idx="5431">
                  <c:v>905.5</c:v>
                </c:pt>
                <c:pt idx="5432">
                  <c:v>905.66666666666663</c:v>
                </c:pt>
                <c:pt idx="5433">
                  <c:v>905.8333333333336</c:v>
                </c:pt>
                <c:pt idx="5434">
                  <c:v>906</c:v>
                </c:pt>
                <c:pt idx="5435">
                  <c:v>906.16666666666663</c:v>
                </c:pt>
                <c:pt idx="5436">
                  <c:v>906.3333333333336</c:v>
                </c:pt>
                <c:pt idx="5437">
                  <c:v>906.5</c:v>
                </c:pt>
                <c:pt idx="5438">
                  <c:v>906.66666666666663</c:v>
                </c:pt>
                <c:pt idx="5439">
                  <c:v>906.8333333333336</c:v>
                </c:pt>
                <c:pt idx="5440">
                  <c:v>907</c:v>
                </c:pt>
                <c:pt idx="5441">
                  <c:v>907.16666666666663</c:v>
                </c:pt>
                <c:pt idx="5442">
                  <c:v>907.3333333333336</c:v>
                </c:pt>
                <c:pt idx="5443">
                  <c:v>907.5</c:v>
                </c:pt>
                <c:pt idx="5444">
                  <c:v>907.66666666666663</c:v>
                </c:pt>
                <c:pt idx="5445">
                  <c:v>907.8333333333336</c:v>
                </c:pt>
                <c:pt idx="5446">
                  <c:v>908</c:v>
                </c:pt>
                <c:pt idx="5447">
                  <c:v>908.16666666666663</c:v>
                </c:pt>
                <c:pt idx="5448">
                  <c:v>908.3333333333336</c:v>
                </c:pt>
                <c:pt idx="5449">
                  <c:v>908.5</c:v>
                </c:pt>
                <c:pt idx="5450">
                  <c:v>908.66666666666663</c:v>
                </c:pt>
                <c:pt idx="5451">
                  <c:v>908.8333333333336</c:v>
                </c:pt>
                <c:pt idx="5452">
                  <c:v>909</c:v>
                </c:pt>
                <c:pt idx="5453">
                  <c:v>909.16666666666663</c:v>
                </c:pt>
                <c:pt idx="5454">
                  <c:v>909.3333333333336</c:v>
                </c:pt>
                <c:pt idx="5455">
                  <c:v>909.5</c:v>
                </c:pt>
                <c:pt idx="5456">
                  <c:v>909.66666666666663</c:v>
                </c:pt>
                <c:pt idx="5457">
                  <c:v>909.8333333333336</c:v>
                </c:pt>
                <c:pt idx="5458">
                  <c:v>910</c:v>
                </c:pt>
                <c:pt idx="5459">
                  <c:v>910.16666666666663</c:v>
                </c:pt>
                <c:pt idx="5460">
                  <c:v>910.3333333333336</c:v>
                </c:pt>
                <c:pt idx="5461">
                  <c:v>910.5</c:v>
                </c:pt>
                <c:pt idx="5462">
                  <c:v>910.66666666666663</c:v>
                </c:pt>
                <c:pt idx="5463">
                  <c:v>910.8333333333336</c:v>
                </c:pt>
                <c:pt idx="5464">
                  <c:v>911</c:v>
                </c:pt>
                <c:pt idx="5465">
                  <c:v>911.16666666666663</c:v>
                </c:pt>
                <c:pt idx="5466">
                  <c:v>911.3333333333336</c:v>
                </c:pt>
                <c:pt idx="5467">
                  <c:v>911.5</c:v>
                </c:pt>
                <c:pt idx="5468">
                  <c:v>911.66666666666663</c:v>
                </c:pt>
                <c:pt idx="5469">
                  <c:v>911.8333333333336</c:v>
                </c:pt>
                <c:pt idx="5470">
                  <c:v>912</c:v>
                </c:pt>
                <c:pt idx="5471">
                  <c:v>912.16666666666663</c:v>
                </c:pt>
                <c:pt idx="5472">
                  <c:v>912.3333333333336</c:v>
                </c:pt>
                <c:pt idx="5473">
                  <c:v>912.5</c:v>
                </c:pt>
                <c:pt idx="5474">
                  <c:v>912.66666666666663</c:v>
                </c:pt>
                <c:pt idx="5475">
                  <c:v>912.8333333333336</c:v>
                </c:pt>
                <c:pt idx="5476">
                  <c:v>913</c:v>
                </c:pt>
                <c:pt idx="5477">
                  <c:v>913.16666666666663</c:v>
                </c:pt>
                <c:pt idx="5478">
                  <c:v>913.3333333333336</c:v>
                </c:pt>
                <c:pt idx="5479">
                  <c:v>913.5</c:v>
                </c:pt>
                <c:pt idx="5480">
                  <c:v>913.66666666666663</c:v>
                </c:pt>
              </c:numCache>
            </c:numRef>
          </c:xVal>
          <c:yVal>
            <c:numRef>
              <c:f>'COM1-combustion_air21122012'!$J$3:$J$5483</c:f>
              <c:numCache>
                <c:formatCode>General</c:formatCode>
                <c:ptCount val="54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-1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-1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-1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-1</c:v>
                </c:pt>
                <c:pt idx="26">
                  <c:v>0</c:v>
                </c:pt>
                <c:pt idx="27">
                  <c:v>-1</c:v>
                </c:pt>
                <c:pt idx="28">
                  <c:v>0</c:v>
                </c:pt>
                <c:pt idx="29">
                  <c:v>0</c:v>
                </c:pt>
                <c:pt idx="30">
                  <c:v>-1</c:v>
                </c:pt>
                <c:pt idx="31">
                  <c:v>0</c:v>
                </c:pt>
                <c:pt idx="32">
                  <c:v>-1</c:v>
                </c:pt>
                <c:pt idx="33">
                  <c:v>-1</c:v>
                </c:pt>
                <c:pt idx="34">
                  <c:v>0</c:v>
                </c:pt>
                <c:pt idx="35">
                  <c:v>-1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-1</c:v>
                </c:pt>
                <c:pt idx="45">
                  <c:v>1</c:v>
                </c:pt>
                <c:pt idx="46">
                  <c:v>-1</c:v>
                </c:pt>
                <c:pt idx="47">
                  <c:v>3</c:v>
                </c:pt>
                <c:pt idx="48">
                  <c:v>-2</c:v>
                </c:pt>
                <c:pt idx="49">
                  <c:v>0</c:v>
                </c:pt>
                <c:pt idx="50">
                  <c:v>-1</c:v>
                </c:pt>
                <c:pt idx="51">
                  <c:v>1</c:v>
                </c:pt>
                <c:pt idx="52">
                  <c:v>-1</c:v>
                </c:pt>
                <c:pt idx="53">
                  <c:v>1</c:v>
                </c:pt>
                <c:pt idx="54">
                  <c:v>0</c:v>
                </c:pt>
                <c:pt idx="55">
                  <c:v>1</c:v>
                </c:pt>
                <c:pt idx="56">
                  <c:v>0</c:v>
                </c:pt>
                <c:pt idx="57">
                  <c:v>-1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1</c:v>
                </c:pt>
                <c:pt idx="62">
                  <c:v>-1</c:v>
                </c:pt>
                <c:pt idx="63">
                  <c:v>-1</c:v>
                </c:pt>
                <c:pt idx="64">
                  <c:v>1</c:v>
                </c:pt>
                <c:pt idx="65">
                  <c:v>0</c:v>
                </c:pt>
                <c:pt idx="66">
                  <c:v>0</c:v>
                </c:pt>
                <c:pt idx="67">
                  <c:v>-1</c:v>
                </c:pt>
                <c:pt idx="68">
                  <c:v>6</c:v>
                </c:pt>
                <c:pt idx="69">
                  <c:v>-1</c:v>
                </c:pt>
                <c:pt idx="70">
                  <c:v>-1</c:v>
                </c:pt>
                <c:pt idx="71">
                  <c:v>-2</c:v>
                </c:pt>
                <c:pt idx="72">
                  <c:v>-1</c:v>
                </c:pt>
                <c:pt idx="73">
                  <c:v>-1</c:v>
                </c:pt>
                <c:pt idx="74">
                  <c:v>-1</c:v>
                </c:pt>
                <c:pt idx="75">
                  <c:v>0</c:v>
                </c:pt>
                <c:pt idx="76">
                  <c:v>-1</c:v>
                </c:pt>
                <c:pt idx="77">
                  <c:v>-1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-1</c:v>
                </c:pt>
                <c:pt idx="83">
                  <c:v>0</c:v>
                </c:pt>
                <c:pt idx="84">
                  <c:v>-1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-1</c:v>
                </c:pt>
                <c:pt idx="90">
                  <c:v>0</c:v>
                </c:pt>
                <c:pt idx="91">
                  <c:v>1</c:v>
                </c:pt>
                <c:pt idx="92">
                  <c:v>-1</c:v>
                </c:pt>
                <c:pt idx="93">
                  <c:v>0</c:v>
                </c:pt>
                <c:pt idx="94">
                  <c:v>0</c:v>
                </c:pt>
                <c:pt idx="95">
                  <c:v>-1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2</c:v>
                </c:pt>
                <c:pt idx="100">
                  <c:v>-1</c:v>
                </c:pt>
                <c:pt idx="101">
                  <c:v>-1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-1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-1</c:v>
                </c:pt>
                <c:pt idx="115">
                  <c:v>0</c:v>
                </c:pt>
                <c:pt idx="116">
                  <c:v>0</c:v>
                </c:pt>
                <c:pt idx="117">
                  <c:v>-1</c:v>
                </c:pt>
                <c:pt idx="118">
                  <c:v>1</c:v>
                </c:pt>
                <c:pt idx="119">
                  <c:v>-1</c:v>
                </c:pt>
                <c:pt idx="120">
                  <c:v>1</c:v>
                </c:pt>
                <c:pt idx="121">
                  <c:v>0</c:v>
                </c:pt>
                <c:pt idx="122">
                  <c:v>-1</c:v>
                </c:pt>
                <c:pt idx="123">
                  <c:v>0</c:v>
                </c:pt>
                <c:pt idx="124">
                  <c:v>0</c:v>
                </c:pt>
                <c:pt idx="125">
                  <c:v>-1</c:v>
                </c:pt>
                <c:pt idx="126">
                  <c:v>0</c:v>
                </c:pt>
                <c:pt idx="127">
                  <c:v>-1</c:v>
                </c:pt>
                <c:pt idx="128">
                  <c:v>0</c:v>
                </c:pt>
                <c:pt idx="129">
                  <c:v>-1</c:v>
                </c:pt>
                <c:pt idx="130">
                  <c:v>-1</c:v>
                </c:pt>
                <c:pt idx="131">
                  <c:v>-1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-1</c:v>
                </c:pt>
                <c:pt idx="136">
                  <c:v>0</c:v>
                </c:pt>
                <c:pt idx="137">
                  <c:v>-1</c:v>
                </c:pt>
                <c:pt idx="138">
                  <c:v>0</c:v>
                </c:pt>
                <c:pt idx="139">
                  <c:v>1</c:v>
                </c:pt>
                <c:pt idx="140">
                  <c:v>-1</c:v>
                </c:pt>
                <c:pt idx="141">
                  <c:v>0</c:v>
                </c:pt>
                <c:pt idx="142">
                  <c:v>1</c:v>
                </c:pt>
                <c:pt idx="143">
                  <c:v>0</c:v>
                </c:pt>
                <c:pt idx="144">
                  <c:v>0</c:v>
                </c:pt>
                <c:pt idx="145">
                  <c:v>1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-1</c:v>
                </c:pt>
                <c:pt idx="151">
                  <c:v>0</c:v>
                </c:pt>
                <c:pt idx="152">
                  <c:v>-1</c:v>
                </c:pt>
                <c:pt idx="153">
                  <c:v>0</c:v>
                </c:pt>
                <c:pt idx="154">
                  <c:v>0</c:v>
                </c:pt>
                <c:pt idx="155">
                  <c:v>-1</c:v>
                </c:pt>
                <c:pt idx="156">
                  <c:v>0</c:v>
                </c:pt>
                <c:pt idx="157">
                  <c:v>0</c:v>
                </c:pt>
                <c:pt idx="158">
                  <c:v>-1</c:v>
                </c:pt>
                <c:pt idx="159">
                  <c:v>-1</c:v>
                </c:pt>
                <c:pt idx="160">
                  <c:v>2</c:v>
                </c:pt>
                <c:pt idx="161">
                  <c:v>-3</c:v>
                </c:pt>
                <c:pt idx="162">
                  <c:v>0</c:v>
                </c:pt>
                <c:pt idx="163">
                  <c:v>0</c:v>
                </c:pt>
                <c:pt idx="164">
                  <c:v>-1</c:v>
                </c:pt>
                <c:pt idx="165">
                  <c:v>-1</c:v>
                </c:pt>
                <c:pt idx="166">
                  <c:v>0</c:v>
                </c:pt>
                <c:pt idx="167">
                  <c:v>-1</c:v>
                </c:pt>
                <c:pt idx="168">
                  <c:v>-1</c:v>
                </c:pt>
                <c:pt idx="169">
                  <c:v>0</c:v>
                </c:pt>
                <c:pt idx="170">
                  <c:v>0</c:v>
                </c:pt>
                <c:pt idx="171">
                  <c:v>-1</c:v>
                </c:pt>
                <c:pt idx="172">
                  <c:v>2</c:v>
                </c:pt>
                <c:pt idx="173">
                  <c:v>-2</c:v>
                </c:pt>
                <c:pt idx="174">
                  <c:v>-1</c:v>
                </c:pt>
                <c:pt idx="175">
                  <c:v>0</c:v>
                </c:pt>
                <c:pt idx="176">
                  <c:v>-1</c:v>
                </c:pt>
                <c:pt idx="177">
                  <c:v>0</c:v>
                </c:pt>
                <c:pt idx="178">
                  <c:v>-1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-1</c:v>
                </c:pt>
                <c:pt idx="183">
                  <c:v>-1</c:v>
                </c:pt>
                <c:pt idx="184">
                  <c:v>0</c:v>
                </c:pt>
                <c:pt idx="185">
                  <c:v>-1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-1</c:v>
                </c:pt>
                <c:pt idx="190">
                  <c:v>-1</c:v>
                </c:pt>
                <c:pt idx="191">
                  <c:v>0</c:v>
                </c:pt>
                <c:pt idx="192">
                  <c:v>-1</c:v>
                </c:pt>
                <c:pt idx="193">
                  <c:v>-1</c:v>
                </c:pt>
                <c:pt idx="194">
                  <c:v>1</c:v>
                </c:pt>
                <c:pt idx="195">
                  <c:v>-1</c:v>
                </c:pt>
                <c:pt idx="196">
                  <c:v>-1</c:v>
                </c:pt>
                <c:pt idx="197">
                  <c:v>-1</c:v>
                </c:pt>
                <c:pt idx="198">
                  <c:v>0</c:v>
                </c:pt>
                <c:pt idx="199">
                  <c:v>-1</c:v>
                </c:pt>
                <c:pt idx="200">
                  <c:v>0</c:v>
                </c:pt>
                <c:pt idx="201">
                  <c:v>-2</c:v>
                </c:pt>
                <c:pt idx="202">
                  <c:v>-1</c:v>
                </c:pt>
                <c:pt idx="203">
                  <c:v>0</c:v>
                </c:pt>
                <c:pt idx="204">
                  <c:v>-1</c:v>
                </c:pt>
                <c:pt idx="205">
                  <c:v>0</c:v>
                </c:pt>
                <c:pt idx="206">
                  <c:v>-1</c:v>
                </c:pt>
                <c:pt idx="207">
                  <c:v>-1</c:v>
                </c:pt>
                <c:pt idx="208">
                  <c:v>0</c:v>
                </c:pt>
                <c:pt idx="209">
                  <c:v>-1</c:v>
                </c:pt>
                <c:pt idx="210">
                  <c:v>0</c:v>
                </c:pt>
                <c:pt idx="211">
                  <c:v>-1</c:v>
                </c:pt>
                <c:pt idx="212">
                  <c:v>0</c:v>
                </c:pt>
                <c:pt idx="213">
                  <c:v>0</c:v>
                </c:pt>
                <c:pt idx="214">
                  <c:v>-1</c:v>
                </c:pt>
                <c:pt idx="215">
                  <c:v>-1</c:v>
                </c:pt>
                <c:pt idx="216">
                  <c:v>0</c:v>
                </c:pt>
                <c:pt idx="217">
                  <c:v>-1</c:v>
                </c:pt>
                <c:pt idx="218">
                  <c:v>0</c:v>
                </c:pt>
                <c:pt idx="219">
                  <c:v>-1</c:v>
                </c:pt>
                <c:pt idx="220">
                  <c:v>0</c:v>
                </c:pt>
                <c:pt idx="221">
                  <c:v>0</c:v>
                </c:pt>
                <c:pt idx="222">
                  <c:v>-1</c:v>
                </c:pt>
                <c:pt idx="223">
                  <c:v>0</c:v>
                </c:pt>
                <c:pt idx="224">
                  <c:v>0</c:v>
                </c:pt>
                <c:pt idx="225">
                  <c:v>-1</c:v>
                </c:pt>
                <c:pt idx="226">
                  <c:v>-1</c:v>
                </c:pt>
                <c:pt idx="227">
                  <c:v>0</c:v>
                </c:pt>
                <c:pt idx="228">
                  <c:v>-1</c:v>
                </c:pt>
                <c:pt idx="229">
                  <c:v>1</c:v>
                </c:pt>
                <c:pt idx="230">
                  <c:v>-1</c:v>
                </c:pt>
                <c:pt idx="231">
                  <c:v>0</c:v>
                </c:pt>
                <c:pt idx="232">
                  <c:v>-1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-1</c:v>
                </c:pt>
                <c:pt idx="237">
                  <c:v>-1</c:v>
                </c:pt>
                <c:pt idx="238">
                  <c:v>-1</c:v>
                </c:pt>
                <c:pt idx="239">
                  <c:v>0</c:v>
                </c:pt>
                <c:pt idx="240">
                  <c:v>-1</c:v>
                </c:pt>
                <c:pt idx="241">
                  <c:v>-1</c:v>
                </c:pt>
                <c:pt idx="242">
                  <c:v>0</c:v>
                </c:pt>
                <c:pt idx="243">
                  <c:v>0</c:v>
                </c:pt>
                <c:pt idx="244">
                  <c:v>-1</c:v>
                </c:pt>
                <c:pt idx="245">
                  <c:v>-1</c:v>
                </c:pt>
                <c:pt idx="246">
                  <c:v>0</c:v>
                </c:pt>
                <c:pt idx="247">
                  <c:v>-1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-1</c:v>
                </c:pt>
                <c:pt idx="252">
                  <c:v>-1</c:v>
                </c:pt>
                <c:pt idx="253">
                  <c:v>0</c:v>
                </c:pt>
                <c:pt idx="254">
                  <c:v>-1</c:v>
                </c:pt>
                <c:pt idx="255">
                  <c:v>0</c:v>
                </c:pt>
                <c:pt idx="256">
                  <c:v>0</c:v>
                </c:pt>
                <c:pt idx="257">
                  <c:v>-1</c:v>
                </c:pt>
                <c:pt idx="258">
                  <c:v>0</c:v>
                </c:pt>
                <c:pt idx="259">
                  <c:v>-1</c:v>
                </c:pt>
                <c:pt idx="260">
                  <c:v>0</c:v>
                </c:pt>
                <c:pt idx="261">
                  <c:v>-1</c:v>
                </c:pt>
                <c:pt idx="262">
                  <c:v>0</c:v>
                </c:pt>
                <c:pt idx="263">
                  <c:v>0</c:v>
                </c:pt>
                <c:pt idx="264">
                  <c:v>-1</c:v>
                </c:pt>
                <c:pt idx="265">
                  <c:v>0</c:v>
                </c:pt>
                <c:pt idx="266">
                  <c:v>0</c:v>
                </c:pt>
                <c:pt idx="267">
                  <c:v>-1</c:v>
                </c:pt>
                <c:pt idx="268">
                  <c:v>-1</c:v>
                </c:pt>
                <c:pt idx="269">
                  <c:v>0</c:v>
                </c:pt>
                <c:pt idx="270">
                  <c:v>-1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-1</c:v>
                </c:pt>
                <c:pt idx="275">
                  <c:v>0</c:v>
                </c:pt>
                <c:pt idx="276">
                  <c:v>0</c:v>
                </c:pt>
                <c:pt idx="277">
                  <c:v>-1</c:v>
                </c:pt>
                <c:pt idx="278">
                  <c:v>0</c:v>
                </c:pt>
                <c:pt idx="279">
                  <c:v>0</c:v>
                </c:pt>
                <c:pt idx="280">
                  <c:v>-1</c:v>
                </c:pt>
                <c:pt idx="281">
                  <c:v>0</c:v>
                </c:pt>
                <c:pt idx="282">
                  <c:v>-1</c:v>
                </c:pt>
                <c:pt idx="283">
                  <c:v>-1</c:v>
                </c:pt>
                <c:pt idx="284">
                  <c:v>0</c:v>
                </c:pt>
                <c:pt idx="285">
                  <c:v>1</c:v>
                </c:pt>
                <c:pt idx="286">
                  <c:v>-1</c:v>
                </c:pt>
                <c:pt idx="287">
                  <c:v>-1</c:v>
                </c:pt>
                <c:pt idx="288">
                  <c:v>0</c:v>
                </c:pt>
                <c:pt idx="289">
                  <c:v>-1</c:v>
                </c:pt>
                <c:pt idx="290">
                  <c:v>0</c:v>
                </c:pt>
                <c:pt idx="291">
                  <c:v>0</c:v>
                </c:pt>
                <c:pt idx="292">
                  <c:v>-1</c:v>
                </c:pt>
                <c:pt idx="293">
                  <c:v>0</c:v>
                </c:pt>
                <c:pt idx="294">
                  <c:v>-1</c:v>
                </c:pt>
                <c:pt idx="295">
                  <c:v>0</c:v>
                </c:pt>
                <c:pt idx="296">
                  <c:v>-1</c:v>
                </c:pt>
                <c:pt idx="297">
                  <c:v>1</c:v>
                </c:pt>
                <c:pt idx="298">
                  <c:v>-1</c:v>
                </c:pt>
                <c:pt idx="299">
                  <c:v>0</c:v>
                </c:pt>
                <c:pt idx="300">
                  <c:v>-1</c:v>
                </c:pt>
                <c:pt idx="301">
                  <c:v>-1</c:v>
                </c:pt>
                <c:pt idx="302">
                  <c:v>0</c:v>
                </c:pt>
                <c:pt idx="303">
                  <c:v>0</c:v>
                </c:pt>
                <c:pt idx="304">
                  <c:v>-1</c:v>
                </c:pt>
                <c:pt idx="305">
                  <c:v>0</c:v>
                </c:pt>
                <c:pt idx="306">
                  <c:v>-1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-1</c:v>
                </c:pt>
                <c:pt idx="311">
                  <c:v>0</c:v>
                </c:pt>
                <c:pt idx="312">
                  <c:v>0</c:v>
                </c:pt>
                <c:pt idx="313">
                  <c:v>-1</c:v>
                </c:pt>
                <c:pt idx="314">
                  <c:v>0</c:v>
                </c:pt>
                <c:pt idx="315">
                  <c:v>0</c:v>
                </c:pt>
                <c:pt idx="316">
                  <c:v>-1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-1</c:v>
                </c:pt>
                <c:pt idx="321">
                  <c:v>-1</c:v>
                </c:pt>
                <c:pt idx="322">
                  <c:v>0</c:v>
                </c:pt>
                <c:pt idx="323">
                  <c:v>-1</c:v>
                </c:pt>
                <c:pt idx="324">
                  <c:v>0</c:v>
                </c:pt>
                <c:pt idx="325">
                  <c:v>0</c:v>
                </c:pt>
                <c:pt idx="326">
                  <c:v>-1</c:v>
                </c:pt>
                <c:pt idx="327">
                  <c:v>0</c:v>
                </c:pt>
                <c:pt idx="328">
                  <c:v>-1</c:v>
                </c:pt>
                <c:pt idx="329">
                  <c:v>0</c:v>
                </c:pt>
                <c:pt idx="330">
                  <c:v>0</c:v>
                </c:pt>
                <c:pt idx="331">
                  <c:v>-1</c:v>
                </c:pt>
                <c:pt idx="332">
                  <c:v>0</c:v>
                </c:pt>
                <c:pt idx="333">
                  <c:v>-1</c:v>
                </c:pt>
                <c:pt idx="334">
                  <c:v>0</c:v>
                </c:pt>
                <c:pt idx="335">
                  <c:v>0</c:v>
                </c:pt>
                <c:pt idx="336">
                  <c:v>-1</c:v>
                </c:pt>
                <c:pt idx="337">
                  <c:v>-1</c:v>
                </c:pt>
                <c:pt idx="338">
                  <c:v>0</c:v>
                </c:pt>
                <c:pt idx="339">
                  <c:v>-1</c:v>
                </c:pt>
                <c:pt idx="340">
                  <c:v>0</c:v>
                </c:pt>
                <c:pt idx="341">
                  <c:v>0</c:v>
                </c:pt>
                <c:pt idx="342">
                  <c:v>-1</c:v>
                </c:pt>
                <c:pt idx="343">
                  <c:v>0</c:v>
                </c:pt>
                <c:pt idx="344">
                  <c:v>0</c:v>
                </c:pt>
                <c:pt idx="345">
                  <c:v>-1</c:v>
                </c:pt>
                <c:pt idx="346">
                  <c:v>0</c:v>
                </c:pt>
                <c:pt idx="347">
                  <c:v>0</c:v>
                </c:pt>
                <c:pt idx="348">
                  <c:v>-1</c:v>
                </c:pt>
                <c:pt idx="349">
                  <c:v>0</c:v>
                </c:pt>
                <c:pt idx="350">
                  <c:v>-1</c:v>
                </c:pt>
                <c:pt idx="351">
                  <c:v>0</c:v>
                </c:pt>
                <c:pt idx="352">
                  <c:v>0</c:v>
                </c:pt>
                <c:pt idx="353">
                  <c:v>-1</c:v>
                </c:pt>
                <c:pt idx="354">
                  <c:v>0</c:v>
                </c:pt>
                <c:pt idx="355">
                  <c:v>0</c:v>
                </c:pt>
                <c:pt idx="356">
                  <c:v>-1</c:v>
                </c:pt>
                <c:pt idx="357">
                  <c:v>-1</c:v>
                </c:pt>
                <c:pt idx="358">
                  <c:v>0</c:v>
                </c:pt>
                <c:pt idx="359">
                  <c:v>0</c:v>
                </c:pt>
                <c:pt idx="360">
                  <c:v>-1</c:v>
                </c:pt>
                <c:pt idx="361">
                  <c:v>0</c:v>
                </c:pt>
                <c:pt idx="362">
                  <c:v>0</c:v>
                </c:pt>
                <c:pt idx="363">
                  <c:v>-1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-1</c:v>
                </c:pt>
                <c:pt idx="368">
                  <c:v>0</c:v>
                </c:pt>
                <c:pt idx="369">
                  <c:v>0</c:v>
                </c:pt>
                <c:pt idx="370">
                  <c:v>-1</c:v>
                </c:pt>
                <c:pt idx="371">
                  <c:v>-1</c:v>
                </c:pt>
                <c:pt idx="372">
                  <c:v>0</c:v>
                </c:pt>
                <c:pt idx="373">
                  <c:v>0</c:v>
                </c:pt>
                <c:pt idx="374">
                  <c:v>-1</c:v>
                </c:pt>
                <c:pt idx="375">
                  <c:v>-1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-1</c:v>
                </c:pt>
                <c:pt idx="380">
                  <c:v>0</c:v>
                </c:pt>
                <c:pt idx="381">
                  <c:v>-1</c:v>
                </c:pt>
                <c:pt idx="382">
                  <c:v>0</c:v>
                </c:pt>
                <c:pt idx="383">
                  <c:v>-1</c:v>
                </c:pt>
                <c:pt idx="384">
                  <c:v>0</c:v>
                </c:pt>
                <c:pt idx="385">
                  <c:v>-1</c:v>
                </c:pt>
                <c:pt idx="386">
                  <c:v>0</c:v>
                </c:pt>
                <c:pt idx="387">
                  <c:v>0</c:v>
                </c:pt>
                <c:pt idx="388">
                  <c:v>-1</c:v>
                </c:pt>
                <c:pt idx="389">
                  <c:v>0</c:v>
                </c:pt>
                <c:pt idx="390">
                  <c:v>-1</c:v>
                </c:pt>
                <c:pt idx="391">
                  <c:v>0</c:v>
                </c:pt>
                <c:pt idx="392">
                  <c:v>0</c:v>
                </c:pt>
                <c:pt idx="393">
                  <c:v>-1</c:v>
                </c:pt>
                <c:pt idx="394">
                  <c:v>0</c:v>
                </c:pt>
                <c:pt idx="395">
                  <c:v>0</c:v>
                </c:pt>
                <c:pt idx="396">
                  <c:v>-1</c:v>
                </c:pt>
                <c:pt idx="397">
                  <c:v>0</c:v>
                </c:pt>
                <c:pt idx="398">
                  <c:v>-1</c:v>
                </c:pt>
                <c:pt idx="399">
                  <c:v>0</c:v>
                </c:pt>
                <c:pt idx="400">
                  <c:v>-1</c:v>
                </c:pt>
                <c:pt idx="401">
                  <c:v>0</c:v>
                </c:pt>
                <c:pt idx="402">
                  <c:v>-1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-1</c:v>
                </c:pt>
                <c:pt idx="408">
                  <c:v>0</c:v>
                </c:pt>
                <c:pt idx="409">
                  <c:v>-1</c:v>
                </c:pt>
                <c:pt idx="410">
                  <c:v>0</c:v>
                </c:pt>
                <c:pt idx="411">
                  <c:v>-2</c:v>
                </c:pt>
                <c:pt idx="412">
                  <c:v>-1</c:v>
                </c:pt>
                <c:pt idx="413">
                  <c:v>0</c:v>
                </c:pt>
                <c:pt idx="414">
                  <c:v>-1</c:v>
                </c:pt>
                <c:pt idx="415">
                  <c:v>0</c:v>
                </c:pt>
                <c:pt idx="416">
                  <c:v>-1</c:v>
                </c:pt>
                <c:pt idx="417">
                  <c:v>0</c:v>
                </c:pt>
                <c:pt idx="418">
                  <c:v>-1</c:v>
                </c:pt>
                <c:pt idx="419">
                  <c:v>0</c:v>
                </c:pt>
                <c:pt idx="420">
                  <c:v>-1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-1</c:v>
                </c:pt>
                <c:pt idx="425">
                  <c:v>0</c:v>
                </c:pt>
                <c:pt idx="426">
                  <c:v>0</c:v>
                </c:pt>
                <c:pt idx="427">
                  <c:v>-1</c:v>
                </c:pt>
                <c:pt idx="428">
                  <c:v>0</c:v>
                </c:pt>
                <c:pt idx="429">
                  <c:v>-1</c:v>
                </c:pt>
                <c:pt idx="430">
                  <c:v>-1</c:v>
                </c:pt>
                <c:pt idx="431">
                  <c:v>0</c:v>
                </c:pt>
                <c:pt idx="432">
                  <c:v>-1</c:v>
                </c:pt>
                <c:pt idx="433">
                  <c:v>0</c:v>
                </c:pt>
                <c:pt idx="434">
                  <c:v>0</c:v>
                </c:pt>
                <c:pt idx="435">
                  <c:v>-1</c:v>
                </c:pt>
                <c:pt idx="436">
                  <c:v>-1</c:v>
                </c:pt>
                <c:pt idx="437">
                  <c:v>0</c:v>
                </c:pt>
                <c:pt idx="438">
                  <c:v>-1</c:v>
                </c:pt>
                <c:pt idx="439">
                  <c:v>-1</c:v>
                </c:pt>
                <c:pt idx="440">
                  <c:v>0</c:v>
                </c:pt>
                <c:pt idx="441">
                  <c:v>0</c:v>
                </c:pt>
                <c:pt idx="442">
                  <c:v>-1</c:v>
                </c:pt>
                <c:pt idx="443">
                  <c:v>0</c:v>
                </c:pt>
                <c:pt idx="444">
                  <c:v>0</c:v>
                </c:pt>
                <c:pt idx="445">
                  <c:v>-1</c:v>
                </c:pt>
                <c:pt idx="446">
                  <c:v>0</c:v>
                </c:pt>
                <c:pt idx="447">
                  <c:v>0</c:v>
                </c:pt>
                <c:pt idx="448">
                  <c:v>-1</c:v>
                </c:pt>
                <c:pt idx="449">
                  <c:v>0</c:v>
                </c:pt>
                <c:pt idx="450">
                  <c:v>0</c:v>
                </c:pt>
                <c:pt idx="451">
                  <c:v>-1</c:v>
                </c:pt>
                <c:pt idx="452">
                  <c:v>0</c:v>
                </c:pt>
                <c:pt idx="453">
                  <c:v>0</c:v>
                </c:pt>
                <c:pt idx="454">
                  <c:v>-1</c:v>
                </c:pt>
                <c:pt idx="455">
                  <c:v>0</c:v>
                </c:pt>
                <c:pt idx="456">
                  <c:v>-1</c:v>
                </c:pt>
                <c:pt idx="457">
                  <c:v>1</c:v>
                </c:pt>
                <c:pt idx="458">
                  <c:v>-1</c:v>
                </c:pt>
                <c:pt idx="459">
                  <c:v>0</c:v>
                </c:pt>
                <c:pt idx="460">
                  <c:v>-1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-1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-1</c:v>
                </c:pt>
                <c:pt idx="469">
                  <c:v>0</c:v>
                </c:pt>
                <c:pt idx="470">
                  <c:v>-1</c:v>
                </c:pt>
                <c:pt idx="471">
                  <c:v>0</c:v>
                </c:pt>
                <c:pt idx="472">
                  <c:v>0</c:v>
                </c:pt>
                <c:pt idx="473">
                  <c:v>-1</c:v>
                </c:pt>
                <c:pt idx="474">
                  <c:v>0</c:v>
                </c:pt>
                <c:pt idx="475">
                  <c:v>-1</c:v>
                </c:pt>
                <c:pt idx="476">
                  <c:v>0</c:v>
                </c:pt>
                <c:pt idx="477">
                  <c:v>0</c:v>
                </c:pt>
                <c:pt idx="478">
                  <c:v>-1</c:v>
                </c:pt>
                <c:pt idx="479">
                  <c:v>-1</c:v>
                </c:pt>
                <c:pt idx="480">
                  <c:v>0</c:v>
                </c:pt>
                <c:pt idx="481">
                  <c:v>-1</c:v>
                </c:pt>
                <c:pt idx="482">
                  <c:v>-1</c:v>
                </c:pt>
                <c:pt idx="483">
                  <c:v>0</c:v>
                </c:pt>
                <c:pt idx="484">
                  <c:v>0</c:v>
                </c:pt>
                <c:pt idx="485">
                  <c:v>-1</c:v>
                </c:pt>
                <c:pt idx="486">
                  <c:v>0</c:v>
                </c:pt>
                <c:pt idx="487">
                  <c:v>-1</c:v>
                </c:pt>
                <c:pt idx="488">
                  <c:v>0</c:v>
                </c:pt>
                <c:pt idx="489">
                  <c:v>0</c:v>
                </c:pt>
                <c:pt idx="490">
                  <c:v>-1</c:v>
                </c:pt>
                <c:pt idx="491">
                  <c:v>0</c:v>
                </c:pt>
                <c:pt idx="492">
                  <c:v>-1</c:v>
                </c:pt>
                <c:pt idx="493">
                  <c:v>0</c:v>
                </c:pt>
                <c:pt idx="494">
                  <c:v>-1</c:v>
                </c:pt>
                <c:pt idx="495">
                  <c:v>-1</c:v>
                </c:pt>
                <c:pt idx="496">
                  <c:v>0</c:v>
                </c:pt>
                <c:pt idx="497">
                  <c:v>-1</c:v>
                </c:pt>
                <c:pt idx="498">
                  <c:v>0</c:v>
                </c:pt>
                <c:pt idx="499">
                  <c:v>0</c:v>
                </c:pt>
                <c:pt idx="500">
                  <c:v>-1</c:v>
                </c:pt>
                <c:pt idx="501">
                  <c:v>0</c:v>
                </c:pt>
                <c:pt idx="502">
                  <c:v>-1</c:v>
                </c:pt>
                <c:pt idx="503">
                  <c:v>0</c:v>
                </c:pt>
                <c:pt idx="504">
                  <c:v>0</c:v>
                </c:pt>
                <c:pt idx="505">
                  <c:v>-1</c:v>
                </c:pt>
                <c:pt idx="506">
                  <c:v>0</c:v>
                </c:pt>
                <c:pt idx="507">
                  <c:v>-1</c:v>
                </c:pt>
                <c:pt idx="508">
                  <c:v>0</c:v>
                </c:pt>
                <c:pt idx="509">
                  <c:v>-1</c:v>
                </c:pt>
                <c:pt idx="510">
                  <c:v>0</c:v>
                </c:pt>
                <c:pt idx="511">
                  <c:v>0</c:v>
                </c:pt>
                <c:pt idx="512">
                  <c:v>-1</c:v>
                </c:pt>
                <c:pt idx="513">
                  <c:v>0</c:v>
                </c:pt>
                <c:pt idx="514">
                  <c:v>0</c:v>
                </c:pt>
                <c:pt idx="515">
                  <c:v>-1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-1</c:v>
                </c:pt>
                <c:pt idx="520">
                  <c:v>0</c:v>
                </c:pt>
                <c:pt idx="521">
                  <c:v>0</c:v>
                </c:pt>
                <c:pt idx="522">
                  <c:v>-1</c:v>
                </c:pt>
                <c:pt idx="523">
                  <c:v>0</c:v>
                </c:pt>
                <c:pt idx="524">
                  <c:v>-1</c:v>
                </c:pt>
                <c:pt idx="525">
                  <c:v>0</c:v>
                </c:pt>
                <c:pt idx="526">
                  <c:v>0</c:v>
                </c:pt>
                <c:pt idx="527">
                  <c:v>-1</c:v>
                </c:pt>
                <c:pt idx="528">
                  <c:v>-1</c:v>
                </c:pt>
                <c:pt idx="529">
                  <c:v>0</c:v>
                </c:pt>
                <c:pt idx="530">
                  <c:v>-1</c:v>
                </c:pt>
                <c:pt idx="531">
                  <c:v>1</c:v>
                </c:pt>
                <c:pt idx="532">
                  <c:v>0</c:v>
                </c:pt>
                <c:pt idx="533">
                  <c:v>-1</c:v>
                </c:pt>
                <c:pt idx="534">
                  <c:v>0</c:v>
                </c:pt>
                <c:pt idx="535">
                  <c:v>-1</c:v>
                </c:pt>
                <c:pt idx="536">
                  <c:v>0</c:v>
                </c:pt>
                <c:pt idx="537">
                  <c:v>-1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-1</c:v>
                </c:pt>
                <c:pt idx="542">
                  <c:v>0</c:v>
                </c:pt>
                <c:pt idx="543">
                  <c:v>0</c:v>
                </c:pt>
                <c:pt idx="544">
                  <c:v>-1</c:v>
                </c:pt>
                <c:pt idx="545">
                  <c:v>0</c:v>
                </c:pt>
                <c:pt idx="546">
                  <c:v>-1</c:v>
                </c:pt>
                <c:pt idx="547">
                  <c:v>0</c:v>
                </c:pt>
                <c:pt idx="548">
                  <c:v>-1</c:v>
                </c:pt>
                <c:pt idx="549">
                  <c:v>-1</c:v>
                </c:pt>
                <c:pt idx="550">
                  <c:v>0</c:v>
                </c:pt>
                <c:pt idx="551">
                  <c:v>0</c:v>
                </c:pt>
                <c:pt idx="552">
                  <c:v>-1</c:v>
                </c:pt>
                <c:pt idx="553">
                  <c:v>0</c:v>
                </c:pt>
                <c:pt idx="554">
                  <c:v>-1</c:v>
                </c:pt>
                <c:pt idx="555">
                  <c:v>0</c:v>
                </c:pt>
                <c:pt idx="556">
                  <c:v>0</c:v>
                </c:pt>
                <c:pt idx="557">
                  <c:v>-1</c:v>
                </c:pt>
                <c:pt idx="558">
                  <c:v>0</c:v>
                </c:pt>
                <c:pt idx="559">
                  <c:v>0</c:v>
                </c:pt>
                <c:pt idx="560">
                  <c:v>-1</c:v>
                </c:pt>
                <c:pt idx="561">
                  <c:v>0</c:v>
                </c:pt>
                <c:pt idx="562">
                  <c:v>0</c:v>
                </c:pt>
                <c:pt idx="563">
                  <c:v>-1</c:v>
                </c:pt>
                <c:pt idx="564">
                  <c:v>-1</c:v>
                </c:pt>
                <c:pt idx="565">
                  <c:v>0</c:v>
                </c:pt>
                <c:pt idx="566">
                  <c:v>-1</c:v>
                </c:pt>
                <c:pt idx="567">
                  <c:v>0</c:v>
                </c:pt>
                <c:pt idx="568">
                  <c:v>0</c:v>
                </c:pt>
                <c:pt idx="569">
                  <c:v>-1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-1</c:v>
                </c:pt>
                <c:pt idx="576">
                  <c:v>0</c:v>
                </c:pt>
                <c:pt idx="577">
                  <c:v>-1</c:v>
                </c:pt>
                <c:pt idx="578">
                  <c:v>0</c:v>
                </c:pt>
                <c:pt idx="579">
                  <c:v>-2</c:v>
                </c:pt>
                <c:pt idx="580">
                  <c:v>0</c:v>
                </c:pt>
                <c:pt idx="581">
                  <c:v>0</c:v>
                </c:pt>
                <c:pt idx="582">
                  <c:v>-1</c:v>
                </c:pt>
                <c:pt idx="583">
                  <c:v>0</c:v>
                </c:pt>
                <c:pt idx="584">
                  <c:v>0</c:v>
                </c:pt>
                <c:pt idx="585">
                  <c:v>1</c:v>
                </c:pt>
                <c:pt idx="586">
                  <c:v>0</c:v>
                </c:pt>
                <c:pt idx="587">
                  <c:v>-1</c:v>
                </c:pt>
                <c:pt idx="588">
                  <c:v>0</c:v>
                </c:pt>
                <c:pt idx="589">
                  <c:v>0</c:v>
                </c:pt>
                <c:pt idx="590">
                  <c:v>-1</c:v>
                </c:pt>
                <c:pt idx="591">
                  <c:v>0</c:v>
                </c:pt>
                <c:pt idx="592">
                  <c:v>0</c:v>
                </c:pt>
                <c:pt idx="593">
                  <c:v>-1</c:v>
                </c:pt>
                <c:pt idx="594">
                  <c:v>0</c:v>
                </c:pt>
                <c:pt idx="595">
                  <c:v>-1</c:v>
                </c:pt>
                <c:pt idx="596">
                  <c:v>0</c:v>
                </c:pt>
                <c:pt idx="597">
                  <c:v>0</c:v>
                </c:pt>
                <c:pt idx="598">
                  <c:v>-1</c:v>
                </c:pt>
                <c:pt idx="599">
                  <c:v>0</c:v>
                </c:pt>
                <c:pt idx="600">
                  <c:v>-1</c:v>
                </c:pt>
                <c:pt idx="601">
                  <c:v>0</c:v>
                </c:pt>
                <c:pt idx="602">
                  <c:v>-1</c:v>
                </c:pt>
                <c:pt idx="603">
                  <c:v>1</c:v>
                </c:pt>
                <c:pt idx="604">
                  <c:v>-1</c:v>
                </c:pt>
                <c:pt idx="605">
                  <c:v>-1</c:v>
                </c:pt>
                <c:pt idx="606">
                  <c:v>-1</c:v>
                </c:pt>
                <c:pt idx="607">
                  <c:v>0</c:v>
                </c:pt>
                <c:pt idx="608">
                  <c:v>-1</c:v>
                </c:pt>
                <c:pt idx="609">
                  <c:v>0</c:v>
                </c:pt>
                <c:pt idx="610">
                  <c:v>-1</c:v>
                </c:pt>
                <c:pt idx="611">
                  <c:v>0</c:v>
                </c:pt>
                <c:pt idx="612">
                  <c:v>0</c:v>
                </c:pt>
                <c:pt idx="613">
                  <c:v>-1</c:v>
                </c:pt>
                <c:pt idx="614">
                  <c:v>0</c:v>
                </c:pt>
                <c:pt idx="615">
                  <c:v>-1</c:v>
                </c:pt>
                <c:pt idx="616">
                  <c:v>0</c:v>
                </c:pt>
                <c:pt idx="617">
                  <c:v>-1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-1</c:v>
                </c:pt>
                <c:pt idx="622">
                  <c:v>-1</c:v>
                </c:pt>
                <c:pt idx="623">
                  <c:v>0</c:v>
                </c:pt>
                <c:pt idx="624">
                  <c:v>0</c:v>
                </c:pt>
                <c:pt idx="625">
                  <c:v>-1</c:v>
                </c:pt>
                <c:pt idx="626">
                  <c:v>-1</c:v>
                </c:pt>
                <c:pt idx="627">
                  <c:v>0</c:v>
                </c:pt>
                <c:pt idx="628">
                  <c:v>0</c:v>
                </c:pt>
                <c:pt idx="629">
                  <c:v>-1</c:v>
                </c:pt>
                <c:pt idx="630">
                  <c:v>0</c:v>
                </c:pt>
                <c:pt idx="631">
                  <c:v>-1</c:v>
                </c:pt>
                <c:pt idx="632">
                  <c:v>0</c:v>
                </c:pt>
                <c:pt idx="633">
                  <c:v>0</c:v>
                </c:pt>
                <c:pt idx="634">
                  <c:v>-1</c:v>
                </c:pt>
                <c:pt idx="635">
                  <c:v>0</c:v>
                </c:pt>
                <c:pt idx="636">
                  <c:v>-1</c:v>
                </c:pt>
                <c:pt idx="637">
                  <c:v>-1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-1</c:v>
                </c:pt>
                <c:pt idx="642">
                  <c:v>-1</c:v>
                </c:pt>
                <c:pt idx="643">
                  <c:v>0</c:v>
                </c:pt>
                <c:pt idx="644">
                  <c:v>0</c:v>
                </c:pt>
                <c:pt idx="645">
                  <c:v>-1</c:v>
                </c:pt>
                <c:pt idx="646">
                  <c:v>0</c:v>
                </c:pt>
                <c:pt idx="647">
                  <c:v>-1</c:v>
                </c:pt>
                <c:pt idx="648">
                  <c:v>-1</c:v>
                </c:pt>
                <c:pt idx="649">
                  <c:v>1</c:v>
                </c:pt>
                <c:pt idx="650">
                  <c:v>-1</c:v>
                </c:pt>
                <c:pt idx="651">
                  <c:v>-1</c:v>
                </c:pt>
                <c:pt idx="652">
                  <c:v>0</c:v>
                </c:pt>
                <c:pt idx="653">
                  <c:v>-1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-1</c:v>
                </c:pt>
                <c:pt idx="658">
                  <c:v>0</c:v>
                </c:pt>
                <c:pt idx="659">
                  <c:v>0</c:v>
                </c:pt>
                <c:pt idx="660">
                  <c:v>-1</c:v>
                </c:pt>
                <c:pt idx="661">
                  <c:v>0</c:v>
                </c:pt>
                <c:pt idx="662">
                  <c:v>-1</c:v>
                </c:pt>
                <c:pt idx="663">
                  <c:v>-1</c:v>
                </c:pt>
                <c:pt idx="664">
                  <c:v>0</c:v>
                </c:pt>
                <c:pt idx="665">
                  <c:v>0</c:v>
                </c:pt>
                <c:pt idx="666">
                  <c:v>-1</c:v>
                </c:pt>
                <c:pt idx="667">
                  <c:v>0</c:v>
                </c:pt>
                <c:pt idx="668">
                  <c:v>-1</c:v>
                </c:pt>
                <c:pt idx="669">
                  <c:v>0</c:v>
                </c:pt>
                <c:pt idx="670">
                  <c:v>-1</c:v>
                </c:pt>
                <c:pt idx="671">
                  <c:v>0</c:v>
                </c:pt>
                <c:pt idx="672">
                  <c:v>-1</c:v>
                </c:pt>
                <c:pt idx="673">
                  <c:v>0</c:v>
                </c:pt>
                <c:pt idx="674">
                  <c:v>-1</c:v>
                </c:pt>
                <c:pt idx="675">
                  <c:v>0</c:v>
                </c:pt>
                <c:pt idx="676">
                  <c:v>-1</c:v>
                </c:pt>
                <c:pt idx="677">
                  <c:v>0</c:v>
                </c:pt>
                <c:pt idx="678">
                  <c:v>-1</c:v>
                </c:pt>
                <c:pt idx="679">
                  <c:v>0</c:v>
                </c:pt>
                <c:pt idx="680">
                  <c:v>-1</c:v>
                </c:pt>
                <c:pt idx="681">
                  <c:v>0</c:v>
                </c:pt>
                <c:pt idx="682">
                  <c:v>-1</c:v>
                </c:pt>
                <c:pt idx="683">
                  <c:v>0</c:v>
                </c:pt>
                <c:pt idx="684">
                  <c:v>-1</c:v>
                </c:pt>
                <c:pt idx="685">
                  <c:v>0</c:v>
                </c:pt>
                <c:pt idx="686">
                  <c:v>-1</c:v>
                </c:pt>
                <c:pt idx="687">
                  <c:v>0</c:v>
                </c:pt>
                <c:pt idx="688">
                  <c:v>-1</c:v>
                </c:pt>
                <c:pt idx="689">
                  <c:v>0</c:v>
                </c:pt>
                <c:pt idx="690">
                  <c:v>0</c:v>
                </c:pt>
                <c:pt idx="691">
                  <c:v>-1</c:v>
                </c:pt>
                <c:pt idx="692">
                  <c:v>0</c:v>
                </c:pt>
                <c:pt idx="693">
                  <c:v>0</c:v>
                </c:pt>
                <c:pt idx="694">
                  <c:v>-1</c:v>
                </c:pt>
                <c:pt idx="695">
                  <c:v>-1</c:v>
                </c:pt>
                <c:pt idx="696">
                  <c:v>0</c:v>
                </c:pt>
                <c:pt idx="697">
                  <c:v>-1</c:v>
                </c:pt>
                <c:pt idx="698">
                  <c:v>0</c:v>
                </c:pt>
                <c:pt idx="699">
                  <c:v>-1</c:v>
                </c:pt>
                <c:pt idx="700">
                  <c:v>-1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-1</c:v>
                </c:pt>
                <c:pt idx="705">
                  <c:v>-1</c:v>
                </c:pt>
                <c:pt idx="706">
                  <c:v>0</c:v>
                </c:pt>
                <c:pt idx="707">
                  <c:v>-1</c:v>
                </c:pt>
                <c:pt idx="708">
                  <c:v>0</c:v>
                </c:pt>
                <c:pt idx="709">
                  <c:v>0</c:v>
                </c:pt>
                <c:pt idx="710">
                  <c:v>-1</c:v>
                </c:pt>
                <c:pt idx="711">
                  <c:v>-1</c:v>
                </c:pt>
                <c:pt idx="712">
                  <c:v>0</c:v>
                </c:pt>
                <c:pt idx="713">
                  <c:v>0</c:v>
                </c:pt>
                <c:pt idx="714">
                  <c:v>-1</c:v>
                </c:pt>
                <c:pt idx="715">
                  <c:v>0</c:v>
                </c:pt>
                <c:pt idx="716">
                  <c:v>-1</c:v>
                </c:pt>
                <c:pt idx="717">
                  <c:v>0</c:v>
                </c:pt>
                <c:pt idx="718">
                  <c:v>-1</c:v>
                </c:pt>
                <c:pt idx="719">
                  <c:v>0</c:v>
                </c:pt>
                <c:pt idx="720">
                  <c:v>0</c:v>
                </c:pt>
                <c:pt idx="721">
                  <c:v>-1</c:v>
                </c:pt>
                <c:pt idx="722">
                  <c:v>-1</c:v>
                </c:pt>
                <c:pt idx="723">
                  <c:v>0</c:v>
                </c:pt>
                <c:pt idx="724">
                  <c:v>0</c:v>
                </c:pt>
                <c:pt idx="725">
                  <c:v>-1</c:v>
                </c:pt>
                <c:pt idx="726">
                  <c:v>0</c:v>
                </c:pt>
                <c:pt idx="727">
                  <c:v>-1</c:v>
                </c:pt>
                <c:pt idx="728">
                  <c:v>0</c:v>
                </c:pt>
                <c:pt idx="729">
                  <c:v>-1</c:v>
                </c:pt>
                <c:pt idx="730">
                  <c:v>-1</c:v>
                </c:pt>
                <c:pt idx="731">
                  <c:v>0</c:v>
                </c:pt>
                <c:pt idx="732">
                  <c:v>0</c:v>
                </c:pt>
                <c:pt idx="733">
                  <c:v>-1</c:v>
                </c:pt>
                <c:pt idx="734">
                  <c:v>0</c:v>
                </c:pt>
                <c:pt idx="735">
                  <c:v>-1</c:v>
                </c:pt>
                <c:pt idx="736">
                  <c:v>0</c:v>
                </c:pt>
                <c:pt idx="737">
                  <c:v>-1</c:v>
                </c:pt>
                <c:pt idx="738">
                  <c:v>0</c:v>
                </c:pt>
                <c:pt idx="739">
                  <c:v>-1</c:v>
                </c:pt>
                <c:pt idx="740">
                  <c:v>0</c:v>
                </c:pt>
                <c:pt idx="741">
                  <c:v>-1</c:v>
                </c:pt>
                <c:pt idx="742">
                  <c:v>0</c:v>
                </c:pt>
                <c:pt idx="743">
                  <c:v>0</c:v>
                </c:pt>
                <c:pt idx="744">
                  <c:v>-1</c:v>
                </c:pt>
                <c:pt idx="745">
                  <c:v>0</c:v>
                </c:pt>
                <c:pt idx="746">
                  <c:v>0</c:v>
                </c:pt>
                <c:pt idx="747">
                  <c:v>-1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-1</c:v>
                </c:pt>
                <c:pt idx="752">
                  <c:v>0</c:v>
                </c:pt>
                <c:pt idx="753">
                  <c:v>0</c:v>
                </c:pt>
                <c:pt idx="754">
                  <c:v>-1</c:v>
                </c:pt>
                <c:pt idx="755">
                  <c:v>0</c:v>
                </c:pt>
                <c:pt idx="756">
                  <c:v>-1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-1</c:v>
                </c:pt>
                <c:pt idx="762">
                  <c:v>0</c:v>
                </c:pt>
                <c:pt idx="763">
                  <c:v>0</c:v>
                </c:pt>
                <c:pt idx="764">
                  <c:v>-1</c:v>
                </c:pt>
                <c:pt idx="765">
                  <c:v>-1</c:v>
                </c:pt>
                <c:pt idx="766">
                  <c:v>1</c:v>
                </c:pt>
                <c:pt idx="767">
                  <c:v>-1</c:v>
                </c:pt>
                <c:pt idx="768">
                  <c:v>1</c:v>
                </c:pt>
                <c:pt idx="769">
                  <c:v>-1</c:v>
                </c:pt>
                <c:pt idx="770">
                  <c:v>-1</c:v>
                </c:pt>
                <c:pt idx="771">
                  <c:v>0</c:v>
                </c:pt>
                <c:pt idx="772">
                  <c:v>-1</c:v>
                </c:pt>
                <c:pt idx="773">
                  <c:v>1</c:v>
                </c:pt>
                <c:pt idx="774">
                  <c:v>-1</c:v>
                </c:pt>
                <c:pt idx="775">
                  <c:v>-1</c:v>
                </c:pt>
                <c:pt idx="776">
                  <c:v>0</c:v>
                </c:pt>
                <c:pt idx="777">
                  <c:v>0</c:v>
                </c:pt>
                <c:pt idx="778">
                  <c:v>-1</c:v>
                </c:pt>
                <c:pt idx="779">
                  <c:v>-1</c:v>
                </c:pt>
                <c:pt idx="780">
                  <c:v>0</c:v>
                </c:pt>
                <c:pt idx="781">
                  <c:v>-1</c:v>
                </c:pt>
                <c:pt idx="782">
                  <c:v>1</c:v>
                </c:pt>
                <c:pt idx="783">
                  <c:v>-1</c:v>
                </c:pt>
                <c:pt idx="784">
                  <c:v>0</c:v>
                </c:pt>
                <c:pt idx="785">
                  <c:v>0</c:v>
                </c:pt>
                <c:pt idx="786">
                  <c:v>-1</c:v>
                </c:pt>
                <c:pt idx="787">
                  <c:v>-1</c:v>
                </c:pt>
                <c:pt idx="788">
                  <c:v>0</c:v>
                </c:pt>
                <c:pt idx="789">
                  <c:v>-1</c:v>
                </c:pt>
                <c:pt idx="790">
                  <c:v>-1</c:v>
                </c:pt>
                <c:pt idx="791">
                  <c:v>0</c:v>
                </c:pt>
                <c:pt idx="792">
                  <c:v>0</c:v>
                </c:pt>
                <c:pt idx="793">
                  <c:v>-1</c:v>
                </c:pt>
                <c:pt idx="794">
                  <c:v>-1</c:v>
                </c:pt>
                <c:pt idx="795">
                  <c:v>0</c:v>
                </c:pt>
                <c:pt idx="796">
                  <c:v>0</c:v>
                </c:pt>
                <c:pt idx="797">
                  <c:v>-1</c:v>
                </c:pt>
                <c:pt idx="798">
                  <c:v>-1</c:v>
                </c:pt>
                <c:pt idx="799">
                  <c:v>0</c:v>
                </c:pt>
                <c:pt idx="800">
                  <c:v>-1</c:v>
                </c:pt>
                <c:pt idx="801">
                  <c:v>0</c:v>
                </c:pt>
                <c:pt idx="802">
                  <c:v>0</c:v>
                </c:pt>
                <c:pt idx="803">
                  <c:v>-1</c:v>
                </c:pt>
                <c:pt idx="804">
                  <c:v>0</c:v>
                </c:pt>
                <c:pt idx="805">
                  <c:v>-1</c:v>
                </c:pt>
                <c:pt idx="806">
                  <c:v>0</c:v>
                </c:pt>
                <c:pt idx="807">
                  <c:v>-1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-1</c:v>
                </c:pt>
                <c:pt idx="812">
                  <c:v>0</c:v>
                </c:pt>
                <c:pt idx="813">
                  <c:v>0</c:v>
                </c:pt>
                <c:pt idx="814">
                  <c:v>-1</c:v>
                </c:pt>
                <c:pt idx="815">
                  <c:v>0</c:v>
                </c:pt>
                <c:pt idx="816">
                  <c:v>-1</c:v>
                </c:pt>
                <c:pt idx="817">
                  <c:v>0</c:v>
                </c:pt>
                <c:pt idx="818">
                  <c:v>0</c:v>
                </c:pt>
                <c:pt idx="819">
                  <c:v>-1</c:v>
                </c:pt>
                <c:pt idx="820">
                  <c:v>0</c:v>
                </c:pt>
                <c:pt idx="821">
                  <c:v>-1</c:v>
                </c:pt>
                <c:pt idx="822">
                  <c:v>-1</c:v>
                </c:pt>
                <c:pt idx="823">
                  <c:v>0</c:v>
                </c:pt>
                <c:pt idx="824">
                  <c:v>0</c:v>
                </c:pt>
                <c:pt idx="825">
                  <c:v>-1</c:v>
                </c:pt>
                <c:pt idx="826">
                  <c:v>0</c:v>
                </c:pt>
                <c:pt idx="827">
                  <c:v>0</c:v>
                </c:pt>
                <c:pt idx="828">
                  <c:v>-1</c:v>
                </c:pt>
                <c:pt idx="829">
                  <c:v>-1</c:v>
                </c:pt>
                <c:pt idx="830">
                  <c:v>0</c:v>
                </c:pt>
                <c:pt idx="831">
                  <c:v>0</c:v>
                </c:pt>
                <c:pt idx="832">
                  <c:v>-1</c:v>
                </c:pt>
                <c:pt idx="833">
                  <c:v>0</c:v>
                </c:pt>
                <c:pt idx="834">
                  <c:v>0</c:v>
                </c:pt>
                <c:pt idx="835">
                  <c:v>-1</c:v>
                </c:pt>
                <c:pt idx="836">
                  <c:v>-1</c:v>
                </c:pt>
                <c:pt idx="837">
                  <c:v>0</c:v>
                </c:pt>
                <c:pt idx="838">
                  <c:v>0</c:v>
                </c:pt>
                <c:pt idx="839">
                  <c:v>-1</c:v>
                </c:pt>
                <c:pt idx="840">
                  <c:v>0</c:v>
                </c:pt>
                <c:pt idx="841">
                  <c:v>0</c:v>
                </c:pt>
                <c:pt idx="842">
                  <c:v>-1</c:v>
                </c:pt>
                <c:pt idx="843">
                  <c:v>0</c:v>
                </c:pt>
                <c:pt idx="844">
                  <c:v>-1</c:v>
                </c:pt>
                <c:pt idx="845">
                  <c:v>0</c:v>
                </c:pt>
                <c:pt idx="846">
                  <c:v>-1</c:v>
                </c:pt>
                <c:pt idx="847">
                  <c:v>0</c:v>
                </c:pt>
                <c:pt idx="848">
                  <c:v>0</c:v>
                </c:pt>
                <c:pt idx="849">
                  <c:v>-1</c:v>
                </c:pt>
                <c:pt idx="850">
                  <c:v>0</c:v>
                </c:pt>
                <c:pt idx="851">
                  <c:v>0</c:v>
                </c:pt>
                <c:pt idx="852">
                  <c:v>-1</c:v>
                </c:pt>
                <c:pt idx="853">
                  <c:v>0</c:v>
                </c:pt>
                <c:pt idx="854">
                  <c:v>-1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-1</c:v>
                </c:pt>
                <c:pt idx="859">
                  <c:v>-1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-1</c:v>
                </c:pt>
                <c:pt idx="864">
                  <c:v>0</c:v>
                </c:pt>
                <c:pt idx="865">
                  <c:v>0</c:v>
                </c:pt>
                <c:pt idx="866">
                  <c:v>-1</c:v>
                </c:pt>
                <c:pt idx="867">
                  <c:v>-1</c:v>
                </c:pt>
                <c:pt idx="868">
                  <c:v>0</c:v>
                </c:pt>
                <c:pt idx="869">
                  <c:v>0</c:v>
                </c:pt>
                <c:pt idx="870">
                  <c:v>-1</c:v>
                </c:pt>
                <c:pt idx="871">
                  <c:v>0</c:v>
                </c:pt>
                <c:pt idx="872">
                  <c:v>-1</c:v>
                </c:pt>
                <c:pt idx="873">
                  <c:v>0</c:v>
                </c:pt>
                <c:pt idx="874">
                  <c:v>0</c:v>
                </c:pt>
                <c:pt idx="875">
                  <c:v>-1</c:v>
                </c:pt>
                <c:pt idx="876">
                  <c:v>0</c:v>
                </c:pt>
                <c:pt idx="877">
                  <c:v>-1</c:v>
                </c:pt>
                <c:pt idx="878">
                  <c:v>0</c:v>
                </c:pt>
                <c:pt idx="879">
                  <c:v>-1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-1</c:v>
                </c:pt>
                <c:pt idx="884">
                  <c:v>0</c:v>
                </c:pt>
                <c:pt idx="885">
                  <c:v>-1</c:v>
                </c:pt>
                <c:pt idx="886">
                  <c:v>0</c:v>
                </c:pt>
                <c:pt idx="887">
                  <c:v>-1</c:v>
                </c:pt>
                <c:pt idx="888">
                  <c:v>0</c:v>
                </c:pt>
                <c:pt idx="889">
                  <c:v>0</c:v>
                </c:pt>
                <c:pt idx="890">
                  <c:v>-1</c:v>
                </c:pt>
                <c:pt idx="891">
                  <c:v>0</c:v>
                </c:pt>
                <c:pt idx="892">
                  <c:v>-1</c:v>
                </c:pt>
                <c:pt idx="893">
                  <c:v>0</c:v>
                </c:pt>
                <c:pt idx="894">
                  <c:v>0</c:v>
                </c:pt>
                <c:pt idx="895">
                  <c:v>-1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-1</c:v>
                </c:pt>
                <c:pt idx="900">
                  <c:v>0</c:v>
                </c:pt>
                <c:pt idx="901">
                  <c:v>-1</c:v>
                </c:pt>
                <c:pt idx="902">
                  <c:v>0</c:v>
                </c:pt>
                <c:pt idx="903">
                  <c:v>-1</c:v>
                </c:pt>
                <c:pt idx="904">
                  <c:v>0</c:v>
                </c:pt>
                <c:pt idx="905">
                  <c:v>0</c:v>
                </c:pt>
                <c:pt idx="906">
                  <c:v>-1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-1</c:v>
                </c:pt>
                <c:pt idx="911">
                  <c:v>-1</c:v>
                </c:pt>
                <c:pt idx="912">
                  <c:v>0</c:v>
                </c:pt>
                <c:pt idx="913">
                  <c:v>0</c:v>
                </c:pt>
                <c:pt idx="914">
                  <c:v>-1</c:v>
                </c:pt>
                <c:pt idx="915">
                  <c:v>0</c:v>
                </c:pt>
                <c:pt idx="916">
                  <c:v>-1</c:v>
                </c:pt>
                <c:pt idx="917">
                  <c:v>0</c:v>
                </c:pt>
                <c:pt idx="918">
                  <c:v>0</c:v>
                </c:pt>
                <c:pt idx="919">
                  <c:v>-1</c:v>
                </c:pt>
                <c:pt idx="920">
                  <c:v>0</c:v>
                </c:pt>
                <c:pt idx="921">
                  <c:v>0</c:v>
                </c:pt>
                <c:pt idx="922">
                  <c:v>-1</c:v>
                </c:pt>
                <c:pt idx="923">
                  <c:v>-1</c:v>
                </c:pt>
                <c:pt idx="924">
                  <c:v>0</c:v>
                </c:pt>
                <c:pt idx="925">
                  <c:v>-1</c:v>
                </c:pt>
                <c:pt idx="926">
                  <c:v>0</c:v>
                </c:pt>
                <c:pt idx="927">
                  <c:v>-1</c:v>
                </c:pt>
                <c:pt idx="928">
                  <c:v>0</c:v>
                </c:pt>
                <c:pt idx="929">
                  <c:v>-1</c:v>
                </c:pt>
                <c:pt idx="930">
                  <c:v>0</c:v>
                </c:pt>
                <c:pt idx="931">
                  <c:v>0</c:v>
                </c:pt>
                <c:pt idx="932">
                  <c:v>-1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-1</c:v>
                </c:pt>
                <c:pt idx="937">
                  <c:v>0</c:v>
                </c:pt>
                <c:pt idx="938">
                  <c:v>0</c:v>
                </c:pt>
                <c:pt idx="939">
                  <c:v>-1</c:v>
                </c:pt>
                <c:pt idx="940">
                  <c:v>0</c:v>
                </c:pt>
                <c:pt idx="941">
                  <c:v>0</c:v>
                </c:pt>
                <c:pt idx="942">
                  <c:v>-1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-1</c:v>
                </c:pt>
                <c:pt idx="948">
                  <c:v>-1</c:v>
                </c:pt>
                <c:pt idx="949">
                  <c:v>0</c:v>
                </c:pt>
                <c:pt idx="950">
                  <c:v>-1</c:v>
                </c:pt>
                <c:pt idx="951">
                  <c:v>0</c:v>
                </c:pt>
                <c:pt idx="952">
                  <c:v>0</c:v>
                </c:pt>
                <c:pt idx="953">
                  <c:v>-1</c:v>
                </c:pt>
                <c:pt idx="954">
                  <c:v>0</c:v>
                </c:pt>
                <c:pt idx="955">
                  <c:v>-1</c:v>
                </c:pt>
                <c:pt idx="956">
                  <c:v>0</c:v>
                </c:pt>
                <c:pt idx="957">
                  <c:v>-1</c:v>
                </c:pt>
                <c:pt idx="958">
                  <c:v>0</c:v>
                </c:pt>
                <c:pt idx="959">
                  <c:v>-1</c:v>
                </c:pt>
                <c:pt idx="960">
                  <c:v>0</c:v>
                </c:pt>
                <c:pt idx="961">
                  <c:v>-1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-1</c:v>
                </c:pt>
                <c:pt idx="966">
                  <c:v>0</c:v>
                </c:pt>
                <c:pt idx="967">
                  <c:v>-1</c:v>
                </c:pt>
                <c:pt idx="968">
                  <c:v>-1</c:v>
                </c:pt>
                <c:pt idx="969">
                  <c:v>1</c:v>
                </c:pt>
                <c:pt idx="970">
                  <c:v>0</c:v>
                </c:pt>
                <c:pt idx="971">
                  <c:v>-1</c:v>
                </c:pt>
                <c:pt idx="972">
                  <c:v>0</c:v>
                </c:pt>
                <c:pt idx="973">
                  <c:v>-1</c:v>
                </c:pt>
                <c:pt idx="974">
                  <c:v>0</c:v>
                </c:pt>
                <c:pt idx="975">
                  <c:v>0</c:v>
                </c:pt>
                <c:pt idx="976">
                  <c:v>-1</c:v>
                </c:pt>
                <c:pt idx="977">
                  <c:v>-1</c:v>
                </c:pt>
                <c:pt idx="978">
                  <c:v>0</c:v>
                </c:pt>
                <c:pt idx="979">
                  <c:v>-1</c:v>
                </c:pt>
                <c:pt idx="980">
                  <c:v>0</c:v>
                </c:pt>
                <c:pt idx="981">
                  <c:v>0</c:v>
                </c:pt>
                <c:pt idx="982">
                  <c:v>-1</c:v>
                </c:pt>
                <c:pt idx="983">
                  <c:v>0</c:v>
                </c:pt>
                <c:pt idx="984">
                  <c:v>1</c:v>
                </c:pt>
                <c:pt idx="985">
                  <c:v>-1</c:v>
                </c:pt>
                <c:pt idx="986">
                  <c:v>-1</c:v>
                </c:pt>
                <c:pt idx="987">
                  <c:v>0</c:v>
                </c:pt>
                <c:pt idx="988">
                  <c:v>-1</c:v>
                </c:pt>
                <c:pt idx="989">
                  <c:v>-1</c:v>
                </c:pt>
                <c:pt idx="990">
                  <c:v>0</c:v>
                </c:pt>
                <c:pt idx="991">
                  <c:v>-1</c:v>
                </c:pt>
                <c:pt idx="992">
                  <c:v>0</c:v>
                </c:pt>
                <c:pt idx="993">
                  <c:v>-1</c:v>
                </c:pt>
                <c:pt idx="994">
                  <c:v>1</c:v>
                </c:pt>
                <c:pt idx="995">
                  <c:v>-1</c:v>
                </c:pt>
                <c:pt idx="996">
                  <c:v>0</c:v>
                </c:pt>
                <c:pt idx="997">
                  <c:v>0</c:v>
                </c:pt>
                <c:pt idx="998">
                  <c:v>-1</c:v>
                </c:pt>
                <c:pt idx="999">
                  <c:v>0</c:v>
                </c:pt>
                <c:pt idx="1000">
                  <c:v>0</c:v>
                </c:pt>
                <c:pt idx="1001">
                  <c:v>-1</c:v>
                </c:pt>
                <c:pt idx="1002">
                  <c:v>0</c:v>
                </c:pt>
                <c:pt idx="1003">
                  <c:v>-1</c:v>
                </c:pt>
                <c:pt idx="1004">
                  <c:v>0</c:v>
                </c:pt>
                <c:pt idx="1005">
                  <c:v>0</c:v>
                </c:pt>
                <c:pt idx="1006">
                  <c:v>-1</c:v>
                </c:pt>
                <c:pt idx="1007">
                  <c:v>0</c:v>
                </c:pt>
                <c:pt idx="1008">
                  <c:v>-1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-1</c:v>
                </c:pt>
                <c:pt idx="1013">
                  <c:v>-1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-1</c:v>
                </c:pt>
                <c:pt idx="1018">
                  <c:v>0</c:v>
                </c:pt>
                <c:pt idx="1019">
                  <c:v>-1</c:v>
                </c:pt>
                <c:pt idx="1020">
                  <c:v>0</c:v>
                </c:pt>
                <c:pt idx="1021">
                  <c:v>0</c:v>
                </c:pt>
                <c:pt idx="1022">
                  <c:v>-1</c:v>
                </c:pt>
                <c:pt idx="1023">
                  <c:v>0</c:v>
                </c:pt>
                <c:pt idx="1024">
                  <c:v>-1</c:v>
                </c:pt>
                <c:pt idx="1025">
                  <c:v>0</c:v>
                </c:pt>
                <c:pt idx="1026">
                  <c:v>-1</c:v>
                </c:pt>
                <c:pt idx="1027">
                  <c:v>-1</c:v>
                </c:pt>
                <c:pt idx="1028">
                  <c:v>-1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-1</c:v>
                </c:pt>
                <c:pt idx="1035">
                  <c:v>0</c:v>
                </c:pt>
                <c:pt idx="1036">
                  <c:v>-1</c:v>
                </c:pt>
                <c:pt idx="1037">
                  <c:v>0</c:v>
                </c:pt>
                <c:pt idx="1038">
                  <c:v>-1</c:v>
                </c:pt>
                <c:pt idx="1039">
                  <c:v>0</c:v>
                </c:pt>
                <c:pt idx="1040">
                  <c:v>-1</c:v>
                </c:pt>
                <c:pt idx="1041">
                  <c:v>0</c:v>
                </c:pt>
                <c:pt idx="1042">
                  <c:v>-1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-1</c:v>
                </c:pt>
                <c:pt idx="1047">
                  <c:v>-1</c:v>
                </c:pt>
                <c:pt idx="1048">
                  <c:v>0</c:v>
                </c:pt>
                <c:pt idx="1049">
                  <c:v>-1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-1</c:v>
                </c:pt>
                <c:pt idx="1054">
                  <c:v>0</c:v>
                </c:pt>
                <c:pt idx="1055">
                  <c:v>-1</c:v>
                </c:pt>
                <c:pt idx="1056">
                  <c:v>-1</c:v>
                </c:pt>
                <c:pt idx="1057">
                  <c:v>0</c:v>
                </c:pt>
                <c:pt idx="1058">
                  <c:v>-1</c:v>
                </c:pt>
                <c:pt idx="1059">
                  <c:v>0</c:v>
                </c:pt>
                <c:pt idx="1060">
                  <c:v>0</c:v>
                </c:pt>
                <c:pt idx="1061">
                  <c:v>-1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-1</c:v>
                </c:pt>
                <c:pt idx="1070">
                  <c:v>-1</c:v>
                </c:pt>
                <c:pt idx="1071">
                  <c:v>0</c:v>
                </c:pt>
                <c:pt idx="1072">
                  <c:v>-1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-1</c:v>
                </c:pt>
                <c:pt idx="1077">
                  <c:v>-1</c:v>
                </c:pt>
                <c:pt idx="1078">
                  <c:v>0</c:v>
                </c:pt>
                <c:pt idx="1079">
                  <c:v>-1</c:v>
                </c:pt>
                <c:pt idx="1080">
                  <c:v>0</c:v>
                </c:pt>
                <c:pt idx="1081">
                  <c:v>-1</c:v>
                </c:pt>
                <c:pt idx="1082">
                  <c:v>0</c:v>
                </c:pt>
                <c:pt idx="1083">
                  <c:v>0</c:v>
                </c:pt>
                <c:pt idx="1084">
                  <c:v>-1</c:v>
                </c:pt>
                <c:pt idx="1085">
                  <c:v>0</c:v>
                </c:pt>
                <c:pt idx="1086">
                  <c:v>-1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-1</c:v>
                </c:pt>
                <c:pt idx="1092">
                  <c:v>-1</c:v>
                </c:pt>
                <c:pt idx="1093">
                  <c:v>-1</c:v>
                </c:pt>
                <c:pt idx="1094">
                  <c:v>1</c:v>
                </c:pt>
                <c:pt idx="1095">
                  <c:v>-1</c:v>
                </c:pt>
                <c:pt idx="1096">
                  <c:v>1</c:v>
                </c:pt>
                <c:pt idx="1097">
                  <c:v>-1</c:v>
                </c:pt>
                <c:pt idx="1098">
                  <c:v>0</c:v>
                </c:pt>
                <c:pt idx="1099">
                  <c:v>-1</c:v>
                </c:pt>
                <c:pt idx="1100">
                  <c:v>-1</c:v>
                </c:pt>
                <c:pt idx="1101">
                  <c:v>-1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-1</c:v>
                </c:pt>
                <c:pt idx="1108">
                  <c:v>0</c:v>
                </c:pt>
                <c:pt idx="1109">
                  <c:v>-1</c:v>
                </c:pt>
                <c:pt idx="1110">
                  <c:v>0</c:v>
                </c:pt>
                <c:pt idx="1111">
                  <c:v>0</c:v>
                </c:pt>
                <c:pt idx="1112">
                  <c:v>-1</c:v>
                </c:pt>
                <c:pt idx="1113">
                  <c:v>-1</c:v>
                </c:pt>
                <c:pt idx="1114">
                  <c:v>-1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-1</c:v>
                </c:pt>
                <c:pt idx="1119">
                  <c:v>0</c:v>
                </c:pt>
                <c:pt idx="1120">
                  <c:v>-2</c:v>
                </c:pt>
                <c:pt idx="1121">
                  <c:v>0</c:v>
                </c:pt>
                <c:pt idx="1122">
                  <c:v>-1</c:v>
                </c:pt>
                <c:pt idx="1123">
                  <c:v>0</c:v>
                </c:pt>
                <c:pt idx="1124">
                  <c:v>-1</c:v>
                </c:pt>
                <c:pt idx="1125">
                  <c:v>0</c:v>
                </c:pt>
                <c:pt idx="1126">
                  <c:v>0</c:v>
                </c:pt>
                <c:pt idx="1127">
                  <c:v>1</c:v>
                </c:pt>
                <c:pt idx="1128">
                  <c:v>0</c:v>
                </c:pt>
                <c:pt idx="1129">
                  <c:v>0</c:v>
                </c:pt>
                <c:pt idx="1130">
                  <c:v>-1</c:v>
                </c:pt>
                <c:pt idx="1131">
                  <c:v>0</c:v>
                </c:pt>
                <c:pt idx="1132">
                  <c:v>0</c:v>
                </c:pt>
                <c:pt idx="1133">
                  <c:v>-1</c:v>
                </c:pt>
                <c:pt idx="1134">
                  <c:v>-1</c:v>
                </c:pt>
                <c:pt idx="1135">
                  <c:v>0</c:v>
                </c:pt>
                <c:pt idx="1136">
                  <c:v>0</c:v>
                </c:pt>
                <c:pt idx="1137">
                  <c:v>-1</c:v>
                </c:pt>
                <c:pt idx="1138">
                  <c:v>0</c:v>
                </c:pt>
                <c:pt idx="1139">
                  <c:v>0</c:v>
                </c:pt>
                <c:pt idx="1140">
                  <c:v>-1</c:v>
                </c:pt>
                <c:pt idx="1141">
                  <c:v>-1</c:v>
                </c:pt>
                <c:pt idx="1142">
                  <c:v>0</c:v>
                </c:pt>
                <c:pt idx="1143">
                  <c:v>0</c:v>
                </c:pt>
                <c:pt idx="1144">
                  <c:v>-1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-1</c:v>
                </c:pt>
                <c:pt idx="1149">
                  <c:v>-1</c:v>
                </c:pt>
                <c:pt idx="1150">
                  <c:v>0</c:v>
                </c:pt>
                <c:pt idx="1151">
                  <c:v>-1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-1</c:v>
                </c:pt>
                <c:pt idx="1156">
                  <c:v>0</c:v>
                </c:pt>
                <c:pt idx="1157">
                  <c:v>-1</c:v>
                </c:pt>
                <c:pt idx="1158">
                  <c:v>0</c:v>
                </c:pt>
                <c:pt idx="1159">
                  <c:v>-1</c:v>
                </c:pt>
                <c:pt idx="1160">
                  <c:v>0</c:v>
                </c:pt>
                <c:pt idx="1161">
                  <c:v>0</c:v>
                </c:pt>
                <c:pt idx="1162">
                  <c:v>-1</c:v>
                </c:pt>
                <c:pt idx="1163">
                  <c:v>0</c:v>
                </c:pt>
                <c:pt idx="1164">
                  <c:v>-1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-1</c:v>
                </c:pt>
                <c:pt idx="1169">
                  <c:v>-1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-1</c:v>
                </c:pt>
                <c:pt idx="1174">
                  <c:v>-1</c:v>
                </c:pt>
                <c:pt idx="1175">
                  <c:v>0</c:v>
                </c:pt>
                <c:pt idx="1176">
                  <c:v>0</c:v>
                </c:pt>
                <c:pt idx="1177">
                  <c:v>-1</c:v>
                </c:pt>
                <c:pt idx="1178">
                  <c:v>1</c:v>
                </c:pt>
                <c:pt idx="1179">
                  <c:v>-1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-2</c:v>
                </c:pt>
                <c:pt idx="1184">
                  <c:v>0</c:v>
                </c:pt>
                <c:pt idx="1185">
                  <c:v>0</c:v>
                </c:pt>
                <c:pt idx="1186">
                  <c:v>-1</c:v>
                </c:pt>
                <c:pt idx="1187">
                  <c:v>-1</c:v>
                </c:pt>
                <c:pt idx="1188">
                  <c:v>0</c:v>
                </c:pt>
                <c:pt idx="1189">
                  <c:v>0</c:v>
                </c:pt>
                <c:pt idx="1190">
                  <c:v>-1</c:v>
                </c:pt>
                <c:pt idx="1191">
                  <c:v>0</c:v>
                </c:pt>
                <c:pt idx="1192">
                  <c:v>0</c:v>
                </c:pt>
                <c:pt idx="1193">
                  <c:v>-1</c:v>
                </c:pt>
                <c:pt idx="1194">
                  <c:v>-1</c:v>
                </c:pt>
                <c:pt idx="1195">
                  <c:v>0</c:v>
                </c:pt>
                <c:pt idx="1196">
                  <c:v>0</c:v>
                </c:pt>
                <c:pt idx="1197">
                  <c:v>-1</c:v>
                </c:pt>
                <c:pt idx="1198">
                  <c:v>0</c:v>
                </c:pt>
                <c:pt idx="1199">
                  <c:v>-1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-1</c:v>
                </c:pt>
                <c:pt idx="1205">
                  <c:v>0</c:v>
                </c:pt>
                <c:pt idx="1206">
                  <c:v>0</c:v>
                </c:pt>
                <c:pt idx="1207">
                  <c:v>-1</c:v>
                </c:pt>
                <c:pt idx="1208">
                  <c:v>-1</c:v>
                </c:pt>
                <c:pt idx="1209">
                  <c:v>-1</c:v>
                </c:pt>
                <c:pt idx="1210">
                  <c:v>-1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-1</c:v>
                </c:pt>
                <c:pt idx="1217">
                  <c:v>0</c:v>
                </c:pt>
                <c:pt idx="1218">
                  <c:v>-1</c:v>
                </c:pt>
                <c:pt idx="1219">
                  <c:v>0</c:v>
                </c:pt>
                <c:pt idx="1220">
                  <c:v>-1</c:v>
                </c:pt>
                <c:pt idx="1221">
                  <c:v>1</c:v>
                </c:pt>
                <c:pt idx="1222">
                  <c:v>-1</c:v>
                </c:pt>
                <c:pt idx="1223">
                  <c:v>0</c:v>
                </c:pt>
                <c:pt idx="1224">
                  <c:v>0</c:v>
                </c:pt>
                <c:pt idx="1225">
                  <c:v>-1</c:v>
                </c:pt>
                <c:pt idx="1226">
                  <c:v>-1</c:v>
                </c:pt>
                <c:pt idx="1227">
                  <c:v>0</c:v>
                </c:pt>
                <c:pt idx="1228">
                  <c:v>-1</c:v>
                </c:pt>
                <c:pt idx="1229">
                  <c:v>0</c:v>
                </c:pt>
                <c:pt idx="1230">
                  <c:v>0</c:v>
                </c:pt>
                <c:pt idx="1231">
                  <c:v>-1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-1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-1</c:v>
                </c:pt>
                <c:pt idx="1240">
                  <c:v>-1</c:v>
                </c:pt>
                <c:pt idx="1241">
                  <c:v>0</c:v>
                </c:pt>
                <c:pt idx="1242">
                  <c:v>0</c:v>
                </c:pt>
                <c:pt idx="1243">
                  <c:v>-1</c:v>
                </c:pt>
                <c:pt idx="1244">
                  <c:v>0</c:v>
                </c:pt>
                <c:pt idx="1245">
                  <c:v>-1</c:v>
                </c:pt>
                <c:pt idx="1246">
                  <c:v>0</c:v>
                </c:pt>
                <c:pt idx="1247">
                  <c:v>-2</c:v>
                </c:pt>
                <c:pt idx="1248">
                  <c:v>-1</c:v>
                </c:pt>
                <c:pt idx="1249">
                  <c:v>0</c:v>
                </c:pt>
                <c:pt idx="1250">
                  <c:v>0</c:v>
                </c:pt>
                <c:pt idx="1251">
                  <c:v>1</c:v>
                </c:pt>
                <c:pt idx="1252">
                  <c:v>-1</c:v>
                </c:pt>
                <c:pt idx="1253">
                  <c:v>0</c:v>
                </c:pt>
                <c:pt idx="1254">
                  <c:v>-1</c:v>
                </c:pt>
                <c:pt idx="1255">
                  <c:v>-1</c:v>
                </c:pt>
                <c:pt idx="1256">
                  <c:v>-1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-1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-1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-1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-1</c:v>
                </c:pt>
                <c:pt idx="1287">
                  <c:v>0</c:v>
                </c:pt>
                <c:pt idx="1288">
                  <c:v>-1</c:v>
                </c:pt>
                <c:pt idx="1289">
                  <c:v>0</c:v>
                </c:pt>
                <c:pt idx="1290">
                  <c:v>-1</c:v>
                </c:pt>
                <c:pt idx="1291">
                  <c:v>0</c:v>
                </c:pt>
                <c:pt idx="1292">
                  <c:v>0</c:v>
                </c:pt>
                <c:pt idx="1293">
                  <c:v>-1</c:v>
                </c:pt>
                <c:pt idx="1294">
                  <c:v>0</c:v>
                </c:pt>
                <c:pt idx="1295">
                  <c:v>-1</c:v>
                </c:pt>
                <c:pt idx="1296">
                  <c:v>0</c:v>
                </c:pt>
                <c:pt idx="1297">
                  <c:v>-1</c:v>
                </c:pt>
                <c:pt idx="1298">
                  <c:v>0</c:v>
                </c:pt>
                <c:pt idx="1299">
                  <c:v>0</c:v>
                </c:pt>
                <c:pt idx="1300">
                  <c:v>-1</c:v>
                </c:pt>
                <c:pt idx="1301">
                  <c:v>0</c:v>
                </c:pt>
                <c:pt idx="1302">
                  <c:v>-1</c:v>
                </c:pt>
                <c:pt idx="1303">
                  <c:v>0</c:v>
                </c:pt>
                <c:pt idx="1304">
                  <c:v>0</c:v>
                </c:pt>
                <c:pt idx="1305">
                  <c:v>-1</c:v>
                </c:pt>
                <c:pt idx="1306">
                  <c:v>-1</c:v>
                </c:pt>
                <c:pt idx="1307">
                  <c:v>0</c:v>
                </c:pt>
                <c:pt idx="1308">
                  <c:v>0</c:v>
                </c:pt>
                <c:pt idx="1309">
                  <c:v>-1</c:v>
                </c:pt>
                <c:pt idx="1310">
                  <c:v>0</c:v>
                </c:pt>
                <c:pt idx="1311">
                  <c:v>0</c:v>
                </c:pt>
                <c:pt idx="1312">
                  <c:v>-1</c:v>
                </c:pt>
                <c:pt idx="1313">
                  <c:v>-1</c:v>
                </c:pt>
                <c:pt idx="1314">
                  <c:v>0</c:v>
                </c:pt>
                <c:pt idx="1315">
                  <c:v>0</c:v>
                </c:pt>
                <c:pt idx="1316">
                  <c:v>-1</c:v>
                </c:pt>
                <c:pt idx="1317">
                  <c:v>-1</c:v>
                </c:pt>
                <c:pt idx="1318">
                  <c:v>-1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-1</c:v>
                </c:pt>
                <c:pt idx="1323">
                  <c:v>0</c:v>
                </c:pt>
                <c:pt idx="1324">
                  <c:v>-1</c:v>
                </c:pt>
                <c:pt idx="1325">
                  <c:v>-1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-1</c:v>
                </c:pt>
                <c:pt idx="1332">
                  <c:v>0</c:v>
                </c:pt>
                <c:pt idx="1333">
                  <c:v>-1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-1</c:v>
                </c:pt>
                <c:pt idx="1338">
                  <c:v>0</c:v>
                </c:pt>
                <c:pt idx="1339">
                  <c:v>-1</c:v>
                </c:pt>
                <c:pt idx="1340">
                  <c:v>-1</c:v>
                </c:pt>
                <c:pt idx="1341">
                  <c:v>0</c:v>
                </c:pt>
                <c:pt idx="1342">
                  <c:v>0</c:v>
                </c:pt>
                <c:pt idx="1343">
                  <c:v>-1</c:v>
                </c:pt>
                <c:pt idx="1344">
                  <c:v>0</c:v>
                </c:pt>
                <c:pt idx="1345">
                  <c:v>-1</c:v>
                </c:pt>
                <c:pt idx="1346">
                  <c:v>-1</c:v>
                </c:pt>
                <c:pt idx="1347">
                  <c:v>-1</c:v>
                </c:pt>
                <c:pt idx="1348">
                  <c:v>1</c:v>
                </c:pt>
                <c:pt idx="1349">
                  <c:v>-1</c:v>
                </c:pt>
                <c:pt idx="1350">
                  <c:v>0</c:v>
                </c:pt>
                <c:pt idx="1351">
                  <c:v>-1</c:v>
                </c:pt>
                <c:pt idx="1352">
                  <c:v>0</c:v>
                </c:pt>
                <c:pt idx="1353">
                  <c:v>-1</c:v>
                </c:pt>
                <c:pt idx="1354">
                  <c:v>0</c:v>
                </c:pt>
                <c:pt idx="1355">
                  <c:v>0</c:v>
                </c:pt>
                <c:pt idx="1356">
                  <c:v>-1</c:v>
                </c:pt>
                <c:pt idx="1357">
                  <c:v>0</c:v>
                </c:pt>
                <c:pt idx="1358">
                  <c:v>0</c:v>
                </c:pt>
                <c:pt idx="1359">
                  <c:v>-1</c:v>
                </c:pt>
                <c:pt idx="1360">
                  <c:v>0</c:v>
                </c:pt>
                <c:pt idx="1361">
                  <c:v>-1</c:v>
                </c:pt>
                <c:pt idx="1362">
                  <c:v>-1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-1</c:v>
                </c:pt>
                <c:pt idx="1367">
                  <c:v>0</c:v>
                </c:pt>
                <c:pt idx="1368">
                  <c:v>-1</c:v>
                </c:pt>
                <c:pt idx="1369">
                  <c:v>-1</c:v>
                </c:pt>
                <c:pt idx="1370">
                  <c:v>0</c:v>
                </c:pt>
                <c:pt idx="1371">
                  <c:v>0</c:v>
                </c:pt>
                <c:pt idx="1372">
                  <c:v>-1</c:v>
                </c:pt>
                <c:pt idx="1373">
                  <c:v>-1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-1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-1</c:v>
                </c:pt>
                <c:pt idx="1383">
                  <c:v>0</c:v>
                </c:pt>
                <c:pt idx="1384">
                  <c:v>0</c:v>
                </c:pt>
                <c:pt idx="1385">
                  <c:v>-1</c:v>
                </c:pt>
                <c:pt idx="1386">
                  <c:v>-1</c:v>
                </c:pt>
                <c:pt idx="1387">
                  <c:v>0</c:v>
                </c:pt>
                <c:pt idx="1388">
                  <c:v>-1</c:v>
                </c:pt>
                <c:pt idx="1389">
                  <c:v>0</c:v>
                </c:pt>
                <c:pt idx="1390">
                  <c:v>0</c:v>
                </c:pt>
                <c:pt idx="1391">
                  <c:v>-1</c:v>
                </c:pt>
                <c:pt idx="1392">
                  <c:v>0</c:v>
                </c:pt>
                <c:pt idx="1393">
                  <c:v>0</c:v>
                </c:pt>
                <c:pt idx="1394">
                  <c:v>-1</c:v>
                </c:pt>
                <c:pt idx="1395">
                  <c:v>0</c:v>
                </c:pt>
                <c:pt idx="1396">
                  <c:v>0</c:v>
                </c:pt>
                <c:pt idx="1397">
                  <c:v>-1</c:v>
                </c:pt>
                <c:pt idx="1398">
                  <c:v>-1</c:v>
                </c:pt>
                <c:pt idx="1399">
                  <c:v>-1</c:v>
                </c:pt>
                <c:pt idx="1400">
                  <c:v>0</c:v>
                </c:pt>
                <c:pt idx="1401">
                  <c:v>-1</c:v>
                </c:pt>
                <c:pt idx="1402">
                  <c:v>0</c:v>
                </c:pt>
                <c:pt idx="1403">
                  <c:v>0</c:v>
                </c:pt>
                <c:pt idx="1404">
                  <c:v>-1</c:v>
                </c:pt>
                <c:pt idx="1405">
                  <c:v>-1</c:v>
                </c:pt>
                <c:pt idx="1406">
                  <c:v>0</c:v>
                </c:pt>
                <c:pt idx="1407">
                  <c:v>-1</c:v>
                </c:pt>
                <c:pt idx="1408">
                  <c:v>0</c:v>
                </c:pt>
                <c:pt idx="1409">
                  <c:v>-1</c:v>
                </c:pt>
                <c:pt idx="1410">
                  <c:v>0</c:v>
                </c:pt>
                <c:pt idx="1411">
                  <c:v>1</c:v>
                </c:pt>
                <c:pt idx="1412">
                  <c:v>-1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-1</c:v>
                </c:pt>
                <c:pt idx="1418">
                  <c:v>-1</c:v>
                </c:pt>
                <c:pt idx="1419">
                  <c:v>-1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-1</c:v>
                </c:pt>
                <c:pt idx="1424">
                  <c:v>-1</c:v>
                </c:pt>
                <c:pt idx="1425">
                  <c:v>0</c:v>
                </c:pt>
                <c:pt idx="1426">
                  <c:v>-1</c:v>
                </c:pt>
                <c:pt idx="1427">
                  <c:v>0</c:v>
                </c:pt>
                <c:pt idx="1428">
                  <c:v>-1</c:v>
                </c:pt>
                <c:pt idx="1429">
                  <c:v>-1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-1</c:v>
                </c:pt>
                <c:pt idx="1436">
                  <c:v>0</c:v>
                </c:pt>
                <c:pt idx="1437">
                  <c:v>0</c:v>
                </c:pt>
                <c:pt idx="1438">
                  <c:v>-1</c:v>
                </c:pt>
                <c:pt idx="1439">
                  <c:v>-1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-1</c:v>
                </c:pt>
                <c:pt idx="1445">
                  <c:v>0</c:v>
                </c:pt>
                <c:pt idx="1446">
                  <c:v>0</c:v>
                </c:pt>
                <c:pt idx="1447">
                  <c:v>-1</c:v>
                </c:pt>
                <c:pt idx="1448">
                  <c:v>-1</c:v>
                </c:pt>
                <c:pt idx="1449">
                  <c:v>0</c:v>
                </c:pt>
                <c:pt idx="1450">
                  <c:v>-1</c:v>
                </c:pt>
                <c:pt idx="1451">
                  <c:v>0</c:v>
                </c:pt>
                <c:pt idx="1452">
                  <c:v>-1</c:v>
                </c:pt>
                <c:pt idx="1453">
                  <c:v>0</c:v>
                </c:pt>
                <c:pt idx="1454">
                  <c:v>-1</c:v>
                </c:pt>
                <c:pt idx="1455">
                  <c:v>-1</c:v>
                </c:pt>
                <c:pt idx="1456">
                  <c:v>-1</c:v>
                </c:pt>
                <c:pt idx="1457">
                  <c:v>1</c:v>
                </c:pt>
                <c:pt idx="1458">
                  <c:v>0</c:v>
                </c:pt>
                <c:pt idx="1459">
                  <c:v>-1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-1</c:v>
                </c:pt>
                <c:pt idx="1464">
                  <c:v>-1</c:v>
                </c:pt>
                <c:pt idx="1465">
                  <c:v>0</c:v>
                </c:pt>
                <c:pt idx="1466">
                  <c:v>-1</c:v>
                </c:pt>
                <c:pt idx="1467">
                  <c:v>0</c:v>
                </c:pt>
                <c:pt idx="1468">
                  <c:v>0</c:v>
                </c:pt>
                <c:pt idx="1469">
                  <c:v>-1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-1</c:v>
                </c:pt>
                <c:pt idx="1477">
                  <c:v>0</c:v>
                </c:pt>
                <c:pt idx="1478">
                  <c:v>-1</c:v>
                </c:pt>
                <c:pt idx="1479">
                  <c:v>-1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-1</c:v>
                </c:pt>
                <c:pt idx="1484">
                  <c:v>-1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-1</c:v>
                </c:pt>
                <c:pt idx="1489">
                  <c:v>-1</c:v>
                </c:pt>
                <c:pt idx="1490">
                  <c:v>0</c:v>
                </c:pt>
                <c:pt idx="1491">
                  <c:v>-1</c:v>
                </c:pt>
                <c:pt idx="1492">
                  <c:v>-1</c:v>
                </c:pt>
                <c:pt idx="1493">
                  <c:v>0</c:v>
                </c:pt>
                <c:pt idx="1494">
                  <c:v>-1</c:v>
                </c:pt>
                <c:pt idx="1495">
                  <c:v>0</c:v>
                </c:pt>
                <c:pt idx="1496">
                  <c:v>1</c:v>
                </c:pt>
                <c:pt idx="1497">
                  <c:v>-1</c:v>
                </c:pt>
                <c:pt idx="1498">
                  <c:v>0</c:v>
                </c:pt>
                <c:pt idx="1499">
                  <c:v>-1</c:v>
                </c:pt>
                <c:pt idx="1500">
                  <c:v>0</c:v>
                </c:pt>
                <c:pt idx="1501">
                  <c:v>0</c:v>
                </c:pt>
                <c:pt idx="1502">
                  <c:v>-1</c:v>
                </c:pt>
                <c:pt idx="1503">
                  <c:v>0</c:v>
                </c:pt>
                <c:pt idx="1504">
                  <c:v>0</c:v>
                </c:pt>
                <c:pt idx="1505">
                  <c:v>-1</c:v>
                </c:pt>
                <c:pt idx="1506">
                  <c:v>0</c:v>
                </c:pt>
                <c:pt idx="1507">
                  <c:v>-1</c:v>
                </c:pt>
                <c:pt idx="1508">
                  <c:v>-1</c:v>
                </c:pt>
                <c:pt idx="1509">
                  <c:v>0</c:v>
                </c:pt>
                <c:pt idx="1510">
                  <c:v>-1</c:v>
                </c:pt>
                <c:pt idx="1511">
                  <c:v>0</c:v>
                </c:pt>
                <c:pt idx="1512">
                  <c:v>-1</c:v>
                </c:pt>
                <c:pt idx="1513">
                  <c:v>-3</c:v>
                </c:pt>
                <c:pt idx="1514">
                  <c:v>0</c:v>
                </c:pt>
                <c:pt idx="1515">
                  <c:v>-1</c:v>
                </c:pt>
                <c:pt idx="1516">
                  <c:v>-1</c:v>
                </c:pt>
                <c:pt idx="1517">
                  <c:v>0</c:v>
                </c:pt>
                <c:pt idx="1518">
                  <c:v>-1</c:v>
                </c:pt>
                <c:pt idx="1519">
                  <c:v>0</c:v>
                </c:pt>
                <c:pt idx="1520">
                  <c:v>0</c:v>
                </c:pt>
                <c:pt idx="1521">
                  <c:v>-1</c:v>
                </c:pt>
                <c:pt idx="1522">
                  <c:v>0</c:v>
                </c:pt>
                <c:pt idx="1523">
                  <c:v>0</c:v>
                </c:pt>
                <c:pt idx="1524">
                  <c:v>-1</c:v>
                </c:pt>
                <c:pt idx="1525">
                  <c:v>0</c:v>
                </c:pt>
                <c:pt idx="1526">
                  <c:v>-1</c:v>
                </c:pt>
                <c:pt idx="1527">
                  <c:v>0</c:v>
                </c:pt>
                <c:pt idx="1528">
                  <c:v>-1</c:v>
                </c:pt>
                <c:pt idx="1529">
                  <c:v>0</c:v>
                </c:pt>
                <c:pt idx="1530">
                  <c:v>-1</c:v>
                </c:pt>
                <c:pt idx="1531">
                  <c:v>0</c:v>
                </c:pt>
                <c:pt idx="1532">
                  <c:v>0</c:v>
                </c:pt>
                <c:pt idx="1533">
                  <c:v>-1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-1</c:v>
                </c:pt>
                <c:pt idx="1538">
                  <c:v>0</c:v>
                </c:pt>
                <c:pt idx="1539">
                  <c:v>-1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-1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-1</c:v>
                </c:pt>
                <c:pt idx="1548">
                  <c:v>0</c:v>
                </c:pt>
                <c:pt idx="1549">
                  <c:v>-1</c:v>
                </c:pt>
                <c:pt idx="1550">
                  <c:v>0</c:v>
                </c:pt>
                <c:pt idx="1551">
                  <c:v>0</c:v>
                </c:pt>
                <c:pt idx="1552">
                  <c:v>-1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-1</c:v>
                </c:pt>
                <c:pt idx="1557">
                  <c:v>-1</c:v>
                </c:pt>
                <c:pt idx="1558">
                  <c:v>0</c:v>
                </c:pt>
                <c:pt idx="1559">
                  <c:v>0</c:v>
                </c:pt>
                <c:pt idx="1560">
                  <c:v>-1</c:v>
                </c:pt>
                <c:pt idx="1561">
                  <c:v>1</c:v>
                </c:pt>
                <c:pt idx="1562">
                  <c:v>-1</c:v>
                </c:pt>
                <c:pt idx="1563">
                  <c:v>0</c:v>
                </c:pt>
                <c:pt idx="1564">
                  <c:v>0</c:v>
                </c:pt>
                <c:pt idx="1565">
                  <c:v>-1</c:v>
                </c:pt>
                <c:pt idx="1566">
                  <c:v>-1</c:v>
                </c:pt>
                <c:pt idx="1567">
                  <c:v>-1</c:v>
                </c:pt>
                <c:pt idx="1568">
                  <c:v>0</c:v>
                </c:pt>
                <c:pt idx="1569">
                  <c:v>1</c:v>
                </c:pt>
                <c:pt idx="1570">
                  <c:v>-1</c:v>
                </c:pt>
                <c:pt idx="1571">
                  <c:v>0</c:v>
                </c:pt>
                <c:pt idx="1572">
                  <c:v>-1</c:v>
                </c:pt>
                <c:pt idx="1573">
                  <c:v>0</c:v>
                </c:pt>
                <c:pt idx="1574">
                  <c:v>0</c:v>
                </c:pt>
                <c:pt idx="1575">
                  <c:v>-1</c:v>
                </c:pt>
                <c:pt idx="1576">
                  <c:v>0</c:v>
                </c:pt>
                <c:pt idx="1577">
                  <c:v>-1</c:v>
                </c:pt>
                <c:pt idx="1578">
                  <c:v>0</c:v>
                </c:pt>
                <c:pt idx="1579">
                  <c:v>0</c:v>
                </c:pt>
                <c:pt idx="1580">
                  <c:v>-1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-1</c:v>
                </c:pt>
                <c:pt idx="1586">
                  <c:v>0</c:v>
                </c:pt>
                <c:pt idx="1587">
                  <c:v>-1</c:v>
                </c:pt>
                <c:pt idx="1588">
                  <c:v>0</c:v>
                </c:pt>
                <c:pt idx="1589">
                  <c:v>-1</c:v>
                </c:pt>
                <c:pt idx="1590">
                  <c:v>-1</c:v>
                </c:pt>
                <c:pt idx="1591">
                  <c:v>-1</c:v>
                </c:pt>
                <c:pt idx="1592">
                  <c:v>0</c:v>
                </c:pt>
                <c:pt idx="1593">
                  <c:v>-1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-1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-1</c:v>
                </c:pt>
                <c:pt idx="1602">
                  <c:v>0</c:v>
                </c:pt>
                <c:pt idx="1603">
                  <c:v>-1</c:v>
                </c:pt>
                <c:pt idx="1604">
                  <c:v>0</c:v>
                </c:pt>
                <c:pt idx="1605">
                  <c:v>-1</c:v>
                </c:pt>
                <c:pt idx="1606">
                  <c:v>-1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-1</c:v>
                </c:pt>
                <c:pt idx="1614">
                  <c:v>-1</c:v>
                </c:pt>
                <c:pt idx="1615">
                  <c:v>0</c:v>
                </c:pt>
                <c:pt idx="1616">
                  <c:v>-1</c:v>
                </c:pt>
                <c:pt idx="1617">
                  <c:v>0</c:v>
                </c:pt>
                <c:pt idx="1618">
                  <c:v>-1</c:v>
                </c:pt>
                <c:pt idx="1619">
                  <c:v>-1</c:v>
                </c:pt>
                <c:pt idx="1620">
                  <c:v>-1</c:v>
                </c:pt>
                <c:pt idx="1621">
                  <c:v>1</c:v>
                </c:pt>
                <c:pt idx="1622">
                  <c:v>0</c:v>
                </c:pt>
                <c:pt idx="1623">
                  <c:v>0</c:v>
                </c:pt>
                <c:pt idx="1624">
                  <c:v>-1</c:v>
                </c:pt>
                <c:pt idx="1625">
                  <c:v>0</c:v>
                </c:pt>
                <c:pt idx="1626">
                  <c:v>0</c:v>
                </c:pt>
                <c:pt idx="1627">
                  <c:v>-1</c:v>
                </c:pt>
                <c:pt idx="1628">
                  <c:v>0</c:v>
                </c:pt>
                <c:pt idx="1629">
                  <c:v>-1</c:v>
                </c:pt>
                <c:pt idx="1630">
                  <c:v>0</c:v>
                </c:pt>
                <c:pt idx="1631">
                  <c:v>-1</c:v>
                </c:pt>
                <c:pt idx="1632">
                  <c:v>1</c:v>
                </c:pt>
                <c:pt idx="1633">
                  <c:v>-1</c:v>
                </c:pt>
                <c:pt idx="1634">
                  <c:v>0</c:v>
                </c:pt>
                <c:pt idx="1635">
                  <c:v>-1</c:v>
                </c:pt>
                <c:pt idx="1636">
                  <c:v>0</c:v>
                </c:pt>
                <c:pt idx="1637">
                  <c:v>-1</c:v>
                </c:pt>
                <c:pt idx="1638">
                  <c:v>0</c:v>
                </c:pt>
                <c:pt idx="1639">
                  <c:v>-1</c:v>
                </c:pt>
                <c:pt idx="1640">
                  <c:v>0</c:v>
                </c:pt>
                <c:pt idx="1641">
                  <c:v>0</c:v>
                </c:pt>
                <c:pt idx="1642">
                  <c:v>-1</c:v>
                </c:pt>
                <c:pt idx="1643">
                  <c:v>0</c:v>
                </c:pt>
                <c:pt idx="1644">
                  <c:v>-1</c:v>
                </c:pt>
                <c:pt idx="1645">
                  <c:v>-1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-1</c:v>
                </c:pt>
                <c:pt idx="1651">
                  <c:v>0</c:v>
                </c:pt>
                <c:pt idx="1652">
                  <c:v>-1</c:v>
                </c:pt>
                <c:pt idx="1653">
                  <c:v>0</c:v>
                </c:pt>
                <c:pt idx="1654">
                  <c:v>-1</c:v>
                </c:pt>
                <c:pt idx="1655">
                  <c:v>0</c:v>
                </c:pt>
                <c:pt idx="1656">
                  <c:v>-1</c:v>
                </c:pt>
                <c:pt idx="1657">
                  <c:v>-1</c:v>
                </c:pt>
                <c:pt idx="1658">
                  <c:v>0</c:v>
                </c:pt>
                <c:pt idx="1659">
                  <c:v>-1</c:v>
                </c:pt>
                <c:pt idx="1660">
                  <c:v>0</c:v>
                </c:pt>
                <c:pt idx="1661">
                  <c:v>0</c:v>
                </c:pt>
                <c:pt idx="1662">
                  <c:v>-1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-1</c:v>
                </c:pt>
                <c:pt idx="1667">
                  <c:v>0</c:v>
                </c:pt>
                <c:pt idx="1668">
                  <c:v>0</c:v>
                </c:pt>
                <c:pt idx="1669">
                  <c:v>-1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-1</c:v>
                </c:pt>
                <c:pt idx="1674">
                  <c:v>0</c:v>
                </c:pt>
                <c:pt idx="1675">
                  <c:v>-1</c:v>
                </c:pt>
                <c:pt idx="1676">
                  <c:v>-1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-1</c:v>
                </c:pt>
                <c:pt idx="1681">
                  <c:v>0</c:v>
                </c:pt>
                <c:pt idx="1682">
                  <c:v>-1</c:v>
                </c:pt>
                <c:pt idx="1683">
                  <c:v>1</c:v>
                </c:pt>
                <c:pt idx="1684">
                  <c:v>-1</c:v>
                </c:pt>
                <c:pt idx="1685">
                  <c:v>0</c:v>
                </c:pt>
                <c:pt idx="1686">
                  <c:v>-1</c:v>
                </c:pt>
                <c:pt idx="1687">
                  <c:v>-1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-1</c:v>
                </c:pt>
                <c:pt idx="1693">
                  <c:v>0</c:v>
                </c:pt>
                <c:pt idx="1694">
                  <c:v>-1</c:v>
                </c:pt>
                <c:pt idx="1695">
                  <c:v>0</c:v>
                </c:pt>
                <c:pt idx="1696">
                  <c:v>-1</c:v>
                </c:pt>
                <c:pt idx="1697">
                  <c:v>0</c:v>
                </c:pt>
                <c:pt idx="1698">
                  <c:v>0</c:v>
                </c:pt>
                <c:pt idx="1699">
                  <c:v>-1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-1</c:v>
                </c:pt>
                <c:pt idx="1704">
                  <c:v>-1</c:v>
                </c:pt>
                <c:pt idx="1705">
                  <c:v>0</c:v>
                </c:pt>
                <c:pt idx="1706">
                  <c:v>0</c:v>
                </c:pt>
                <c:pt idx="1707">
                  <c:v>-1</c:v>
                </c:pt>
                <c:pt idx="1708">
                  <c:v>0</c:v>
                </c:pt>
                <c:pt idx="1709">
                  <c:v>0</c:v>
                </c:pt>
                <c:pt idx="1710">
                  <c:v>-1</c:v>
                </c:pt>
                <c:pt idx="1711">
                  <c:v>-1</c:v>
                </c:pt>
                <c:pt idx="1712">
                  <c:v>1</c:v>
                </c:pt>
                <c:pt idx="1713">
                  <c:v>-1</c:v>
                </c:pt>
                <c:pt idx="1714">
                  <c:v>-1</c:v>
                </c:pt>
                <c:pt idx="1715">
                  <c:v>0</c:v>
                </c:pt>
                <c:pt idx="1716">
                  <c:v>-1</c:v>
                </c:pt>
                <c:pt idx="1717">
                  <c:v>-1</c:v>
                </c:pt>
                <c:pt idx="1718">
                  <c:v>0</c:v>
                </c:pt>
                <c:pt idx="1719">
                  <c:v>-1</c:v>
                </c:pt>
                <c:pt idx="1720">
                  <c:v>0</c:v>
                </c:pt>
                <c:pt idx="1721">
                  <c:v>1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-1</c:v>
                </c:pt>
                <c:pt idx="1726">
                  <c:v>-1</c:v>
                </c:pt>
                <c:pt idx="1727">
                  <c:v>0</c:v>
                </c:pt>
                <c:pt idx="1728">
                  <c:v>0</c:v>
                </c:pt>
                <c:pt idx="1729">
                  <c:v>-1</c:v>
                </c:pt>
                <c:pt idx="1730">
                  <c:v>1</c:v>
                </c:pt>
                <c:pt idx="1731">
                  <c:v>-1</c:v>
                </c:pt>
                <c:pt idx="1732">
                  <c:v>-1</c:v>
                </c:pt>
                <c:pt idx="1733">
                  <c:v>1</c:v>
                </c:pt>
                <c:pt idx="1734">
                  <c:v>-1</c:v>
                </c:pt>
                <c:pt idx="1735">
                  <c:v>0</c:v>
                </c:pt>
                <c:pt idx="1736">
                  <c:v>-1</c:v>
                </c:pt>
                <c:pt idx="1737">
                  <c:v>0</c:v>
                </c:pt>
                <c:pt idx="1738">
                  <c:v>-1</c:v>
                </c:pt>
                <c:pt idx="1739">
                  <c:v>0</c:v>
                </c:pt>
                <c:pt idx="1740">
                  <c:v>0</c:v>
                </c:pt>
                <c:pt idx="1741">
                  <c:v>-1</c:v>
                </c:pt>
                <c:pt idx="1742">
                  <c:v>0</c:v>
                </c:pt>
                <c:pt idx="1743">
                  <c:v>0</c:v>
                </c:pt>
                <c:pt idx="1744">
                  <c:v>-1</c:v>
                </c:pt>
                <c:pt idx="1745">
                  <c:v>0</c:v>
                </c:pt>
                <c:pt idx="1746">
                  <c:v>0</c:v>
                </c:pt>
                <c:pt idx="1747">
                  <c:v>-1</c:v>
                </c:pt>
                <c:pt idx="1748">
                  <c:v>0</c:v>
                </c:pt>
                <c:pt idx="1749">
                  <c:v>-1</c:v>
                </c:pt>
                <c:pt idx="1750">
                  <c:v>0</c:v>
                </c:pt>
                <c:pt idx="1751">
                  <c:v>-1</c:v>
                </c:pt>
                <c:pt idx="1752">
                  <c:v>0</c:v>
                </c:pt>
                <c:pt idx="1753">
                  <c:v>0</c:v>
                </c:pt>
                <c:pt idx="1754">
                  <c:v>-1</c:v>
                </c:pt>
                <c:pt idx="1755">
                  <c:v>0</c:v>
                </c:pt>
                <c:pt idx="1756">
                  <c:v>0</c:v>
                </c:pt>
                <c:pt idx="1757">
                  <c:v>-1</c:v>
                </c:pt>
                <c:pt idx="1758">
                  <c:v>0</c:v>
                </c:pt>
                <c:pt idx="1759">
                  <c:v>-1</c:v>
                </c:pt>
                <c:pt idx="1760">
                  <c:v>0</c:v>
                </c:pt>
                <c:pt idx="1761">
                  <c:v>0</c:v>
                </c:pt>
                <c:pt idx="1762">
                  <c:v>-1</c:v>
                </c:pt>
                <c:pt idx="1763">
                  <c:v>0</c:v>
                </c:pt>
                <c:pt idx="1764">
                  <c:v>-1</c:v>
                </c:pt>
                <c:pt idx="1765">
                  <c:v>0</c:v>
                </c:pt>
                <c:pt idx="1766">
                  <c:v>0</c:v>
                </c:pt>
                <c:pt idx="1767">
                  <c:v>-1</c:v>
                </c:pt>
                <c:pt idx="1768">
                  <c:v>0</c:v>
                </c:pt>
                <c:pt idx="1769">
                  <c:v>-1</c:v>
                </c:pt>
                <c:pt idx="1770">
                  <c:v>0</c:v>
                </c:pt>
                <c:pt idx="1771">
                  <c:v>-1</c:v>
                </c:pt>
                <c:pt idx="1772">
                  <c:v>0</c:v>
                </c:pt>
                <c:pt idx="1773">
                  <c:v>0</c:v>
                </c:pt>
                <c:pt idx="1774">
                  <c:v>-1</c:v>
                </c:pt>
                <c:pt idx="1775">
                  <c:v>0</c:v>
                </c:pt>
                <c:pt idx="1776">
                  <c:v>0</c:v>
                </c:pt>
                <c:pt idx="1777">
                  <c:v>-1</c:v>
                </c:pt>
                <c:pt idx="1778">
                  <c:v>0</c:v>
                </c:pt>
                <c:pt idx="1779">
                  <c:v>0</c:v>
                </c:pt>
                <c:pt idx="1780">
                  <c:v>-1</c:v>
                </c:pt>
                <c:pt idx="1781">
                  <c:v>-1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-1</c:v>
                </c:pt>
                <c:pt idx="1786">
                  <c:v>0</c:v>
                </c:pt>
                <c:pt idx="1787">
                  <c:v>-1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-1</c:v>
                </c:pt>
                <c:pt idx="1793">
                  <c:v>0</c:v>
                </c:pt>
                <c:pt idx="1794">
                  <c:v>0</c:v>
                </c:pt>
                <c:pt idx="1795">
                  <c:v>-1</c:v>
                </c:pt>
                <c:pt idx="1796">
                  <c:v>-1</c:v>
                </c:pt>
                <c:pt idx="1797">
                  <c:v>0</c:v>
                </c:pt>
                <c:pt idx="1798">
                  <c:v>0</c:v>
                </c:pt>
                <c:pt idx="1799">
                  <c:v>-1</c:v>
                </c:pt>
                <c:pt idx="1800">
                  <c:v>0</c:v>
                </c:pt>
                <c:pt idx="1801">
                  <c:v>-1</c:v>
                </c:pt>
                <c:pt idx="1802">
                  <c:v>0</c:v>
                </c:pt>
                <c:pt idx="1803">
                  <c:v>0</c:v>
                </c:pt>
                <c:pt idx="1804">
                  <c:v>-1</c:v>
                </c:pt>
                <c:pt idx="1805">
                  <c:v>0</c:v>
                </c:pt>
                <c:pt idx="1806">
                  <c:v>-1</c:v>
                </c:pt>
                <c:pt idx="1807">
                  <c:v>0</c:v>
                </c:pt>
                <c:pt idx="1808">
                  <c:v>0</c:v>
                </c:pt>
                <c:pt idx="1809">
                  <c:v>-1</c:v>
                </c:pt>
                <c:pt idx="1810">
                  <c:v>0</c:v>
                </c:pt>
                <c:pt idx="1811">
                  <c:v>0</c:v>
                </c:pt>
                <c:pt idx="1812">
                  <c:v>-1</c:v>
                </c:pt>
                <c:pt idx="1813">
                  <c:v>0</c:v>
                </c:pt>
                <c:pt idx="1814">
                  <c:v>0</c:v>
                </c:pt>
                <c:pt idx="1815">
                  <c:v>-1</c:v>
                </c:pt>
                <c:pt idx="1816">
                  <c:v>0</c:v>
                </c:pt>
                <c:pt idx="1817">
                  <c:v>-1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-2</c:v>
                </c:pt>
                <c:pt idx="1823">
                  <c:v>0</c:v>
                </c:pt>
                <c:pt idx="1824">
                  <c:v>0</c:v>
                </c:pt>
                <c:pt idx="1825">
                  <c:v>-1</c:v>
                </c:pt>
                <c:pt idx="1826">
                  <c:v>-1</c:v>
                </c:pt>
                <c:pt idx="1827">
                  <c:v>0</c:v>
                </c:pt>
                <c:pt idx="1828">
                  <c:v>0</c:v>
                </c:pt>
                <c:pt idx="1829">
                  <c:v>-1</c:v>
                </c:pt>
                <c:pt idx="1830">
                  <c:v>0</c:v>
                </c:pt>
                <c:pt idx="1831">
                  <c:v>-1</c:v>
                </c:pt>
                <c:pt idx="1832">
                  <c:v>0</c:v>
                </c:pt>
                <c:pt idx="1833">
                  <c:v>0</c:v>
                </c:pt>
                <c:pt idx="1834">
                  <c:v>-1</c:v>
                </c:pt>
                <c:pt idx="1835">
                  <c:v>0</c:v>
                </c:pt>
                <c:pt idx="1836">
                  <c:v>0</c:v>
                </c:pt>
                <c:pt idx="1837">
                  <c:v>-1</c:v>
                </c:pt>
                <c:pt idx="1838">
                  <c:v>0</c:v>
                </c:pt>
                <c:pt idx="1839">
                  <c:v>-1</c:v>
                </c:pt>
                <c:pt idx="1840">
                  <c:v>0</c:v>
                </c:pt>
                <c:pt idx="1841">
                  <c:v>0</c:v>
                </c:pt>
                <c:pt idx="1842">
                  <c:v>-1</c:v>
                </c:pt>
                <c:pt idx="1843">
                  <c:v>1</c:v>
                </c:pt>
                <c:pt idx="1844">
                  <c:v>0</c:v>
                </c:pt>
                <c:pt idx="1845">
                  <c:v>-1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-1</c:v>
                </c:pt>
                <c:pt idx="1850">
                  <c:v>-1</c:v>
                </c:pt>
                <c:pt idx="1851">
                  <c:v>0</c:v>
                </c:pt>
                <c:pt idx="1852">
                  <c:v>-1</c:v>
                </c:pt>
                <c:pt idx="1853">
                  <c:v>-1</c:v>
                </c:pt>
                <c:pt idx="1854">
                  <c:v>0</c:v>
                </c:pt>
                <c:pt idx="1855">
                  <c:v>-1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-1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-1</c:v>
                </c:pt>
                <c:pt idx="1865">
                  <c:v>0</c:v>
                </c:pt>
                <c:pt idx="1866">
                  <c:v>0</c:v>
                </c:pt>
                <c:pt idx="1867">
                  <c:v>-1</c:v>
                </c:pt>
                <c:pt idx="1868">
                  <c:v>0</c:v>
                </c:pt>
                <c:pt idx="1869">
                  <c:v>0</c:v>
                </c:pt>
                <c:pt idx="1870">
                  <c:v>-1</c:v>
                </c:pt>
                <c:pt idx="1871">
                  <c:v>-1</c:v>
                </c:pt>
                <c:pt idx="1872">
                  <c:v>-1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-1</c:v>
                </c:pt>
                <c:pt idx="1881">
                  <c:v>-1</c:v>
                </c:pt>
                <c:pt idx="1882">
                  <c:v>0</c:v>
                </c:pt>
                <c:pt idx="1883">
                  <c:v>-1</c:v>
                </c:pt>
                <c:pt idx="1884">
                  <c:v>-1</c:v>
                </c:pt>
                <c:pt idx="1885">
                  <c:v>0</c:v>
                </c:pt>
                <c:pt idx="1886">
                  <c:v>0</c:v>
                </c:pt>
                <c:pt idx="1887">
                  <c:v>-1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-1</c:v>
                </c:pt>
                <c:pt idx="1892">
                  <c:v>0</c:v>
                </c:pt>
                <c:pt idx="1893">
                  <c:v>-1</c:v>
                </c:pt>
                <c:pt idx="1894">
                  <c:v>0</c:v>
                </c:pt>
                <c:pt idx="1895">
                  <c:v>-1</c:v>
                </c:pt>
                <c:pt idx="1896">
                  <c:v>0</c:v>
                </c:pt>
                <c:pt idx="1897">
                  <c:v>-1</c:v>
                </c:pt>
                <c:pt idx="1898">
                  <c:v>0</c:v>
                </c:pt>
                <c:pt idx="1899">
                  <c:v>-1</c:v>
                </c:pt>
                <c:pt idx="1900">
                  <c:v>0</c:v>
                </c:pt>
                <c:pt idx="1901">
                  <c:v>0</c:v>
                </c:pt>
                <c:pt idx="1902">
                  <c:v>-1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-1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-1</c:v>
                </c:pt>
                <c:pt idx="1911">
                  <c:v>0</c:v>
                </c:pt>
                <c:pt idx="1912">
                  <c:v>0</c:v>
                </c:pt>
                <c:pt idx="1913">
                  <c:v>-1</c:v>
                </c:pt>
                <c:pt idx="1914">
                  <c:v>0</c:v>
                </c:pt>
                <c:pt idx="1915">
                  <c:v>-1</c:v>
                </c:pt>
                <c:pt idx="1916">
                  <c:v>-1</c:v>
                </c:pt>
                <c:pt idx="1917">
                  <c:v>0</c:v>
                </c:pt>
                <c:pt idx="1918">
                  <c:v>-1</c:v>
                </c:pt>
                <c:pt idx="1919">
                  <c:v>1</c:v>
                </c:pt>
                <c:pt idx="1920">
                  <c:v>-1</c:v>
                </c:pt>
                <c:pt idx="1921">
                  <c:v>0</c:v>
                </c:pt>
                <c:pt idx="1922">
                  <c:v>-1</c:v>
                </c:pt>
                <c:pt idx="1923">
                  <c:v>0</c:v>
                </c:pt>
                <c:pt idx="1924">
                  <c:v>-1</c:v>
                </c:pt>
                <c:pt idx="1925">
                  <c:v>-1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-1</c:v>
                </c:pt>
                <c:pt idx="1930">
                  <c:v>-1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-1</c:v>
                </c:pt>
                <c:pt idx="1935">
                  <c:v>0</c:v>
                </c:pt>
                <c:pt idx="1936">
                  <c:v>-1</c:v>
                </c:pt>
                <c:pt idx="1937">
                  <c:v>0</c:v>
                </c:pt>
                <c:pt idx="1938">
                  <c:v>0</c:v>
                </c:pt>
                <c:pt idx="1939">
                  <c:v>-1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-1</c:v>
                </c:pt>
                <c:pt idx="1944">
                  <c:v>0</c:v>
                </c:pt>
                <c:pt idx="1945">
                  <c:v>-1</c:v>
                </c:pt>
                <c:pt idx="1946">
                  <c:v>0</c:v>
                </c:pt>
                <c:pt idx="1947">
                  <c:v>0</c:v>
                </c:pt>
                <c:pt idx="1948">
                  <c:v>-1</c:v>
                </c:pt>
                <c:pt idx="1949">
                  <c:v>0</c:v>
                </c:pt>
                <c:pt idx="1950">
                  <c:v>0</c:v>
                </c:pt>
                <c:pt idx="1951">
                  <c:v>-1</c:v>
                </c:pt>
                <c:pt idx="1952">
                  <c:v>-1</c:v>
                </c:pt>
                <c:pt idx="1953">
                  <c:v>0</c:v>
                </c:pt>
                <c:pt idx="1954">
                  <c:v>-1</c:v>
                </c:pt>
                <c:pt idx="1955">
                  <c:v>-1</c:v>
                </c:pt>
                <c:pt idx="1956">
                  <c:v>0</c:v>
                </c:pt>
                <c:pt idx="1957">
                  <c:v>0</c:v>
                </c:pt>
                <c:pt idx="1958">
                  <c:v>-1</c:v>
                </c:pt>
                <c:pt idx="1959">
                  <c:v>0</c:v>
                </c:pt>
                <c:pt idx="1960">
                  <c:v>-1</c:v>
                </c:pt>
                <c:pt idx="1961">
                  <c:v>0</c:v>
                </c:pt>
                <c:pt idx="1962">
                  <c:v>0</c:v>
                </c:pt>
                <c:pt idx="1963">
                  <c:v>-1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-1</c:v>
                </c:pt>
                <c:pt idx="1970">
                  <c:v>0</c:v>
                </c:pt>
                <c:pt idx="1971">
                  <c:v>0</c:v>
                </c:pt>
                <c:pt idx="1972">
                  <c:v>-1</c:v>
                </c:pt>
                <c:pt idx="1973">
                  <c:v>0</c:v>
                </c:pt>
                <c:pt idx="1974">
                  <c:v>0</c:v>
                </c:pt>
                <c:pt idx="1975">
                  <c:v>-1</c:v>
                </c:pt>
                <c:pt idx="1976">
                  <c:v>0</c:v>
                </c:pt>
                <c:pt idx="1977">
                  <c:v>0</c:v>
                </c:pt>
                <c:pt idx="1978">
                  <c:v>-1</c:v>
                </c:pt>
                <c:pt idx="1979">
                  <c:v>0</c:v>
                </c:pt>
                <c:pt idx="1980">
                  <c:v>0</c:v>
                </c:pt>
                <c:pt idx="1981">
                  <c:v>-1</c:v>
                </c:pt>
                <c:pt idx="1982">
                  <c:v>-1</c:v>
                </c:pt>
                <c:pt idx="1983">
                  <c:v>0</c:v>
                </c:pt>
                <c:pt idx="1984">
                  <c:v>0</c:v>
                </c:pt>
                <c:pt idx="1985">
                  <c:v>-1</c:v>
                </c:pt>
                <c:pt idx="1986">
                  <c:v>0</c:v>
                </c:pt>
                <c:pt idx="1987">
                  <c:v>0</c:v>
                </c:pt>
                <c:pt idx="1988">
                  <c:v>-1</c:v>
                </c:pt>
                <c:pt idx="1989">
                  <c:v>-1</c:v>
                </c:pt>
                <c:pt idx="1990">
                  <c:v>-1</c:v>
                </c:pt>
                <c:pt idx="1991">
                  <c:v>0</c:v>
                </c:pt>
                <c:pt idx="1992">
                  <c:v>1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-1</c:v>
                </c:pt>
                <c:pt idx="1997">
                  <c:v>-1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-1</c:v>
                </c:pt>
                <c:pt idx="2003">
                  <c:v>0</c:v>
                </c:pt>
                <c:pt idx="2004">
                  <c:v>-1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-1</c:v>
                </c:pt>
                <c:pt idx="2009">
                  <c:v>0</c:v>
                </c:pt>
                <c:pt idx="2010">
                  <c:v>-1</c:v>
                </c:pt>
                <c:pt idx="2011">
                  <c:v>0</c:v>
                </c:pt>
                <c:pt idx="2012">
                  <c:v>0</c:v>
                </c:pt>
                <c:pt idx="2013">
                  <c:v>-1</c:v>
                </c:pt>
                <c:pt idx="2014">
                  <c:v>-1</c:v>
                </c:pt>
                <c:pt idx="2015">
                  <c:v>-1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-1</c:v>
                </c:pt>
                <c:pt idx="2021">
                  <c:v>-1</c:v>
                </c:pt>
                <c:pt idx="2022">
                  <c:v>0</c:v>
                </c:pt>
                <c:pt idx="2023">
                  <c:v>0</c:v>
                </c:pt>
                <c:pt idx="2024">
                  <c:v>-1</c:v>
                </c:pt>
                <c:pt idx="2025">
                  <c:v>-1</c:v>
                </c:pt>
                <c:pt idx="2026">
                  <c:v>1</c:v>
                </c:pt>
                <c:pt idx="2027">
                  <c:v>-1</c:v>
                </c:pt>
                <c:pt idx="2028">
                  <c:v>0</c:v>
                </c:pt>
                <c:pt idx="2029">
                  <c:v>0</c:v>
                </c:pt>
                <c:pt idx="2030">
                  <c:v>-1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-1</c:v>
                </c:pt>
                <c:pt idx="2035">
                  <c:v>0</c:v>
                </c:pt>
                <c:pt idx="2036">
                  <c:v>-1</c:v>
                </c:pt>
                <c:pt idx="2037">
                  <c:v>-1</c:v>
                </c:pt>
                <c:pt idx="2038">
                  <c:v>0</c:v>
                </c:pt>
                <c:pt idx="2039">
                  <c:v>-10</c:v>
                </c:pt>
                <c:pt idx="2040">
                  <c:v>0</c:v>
                </c:pt>
                <c:pt idx="2041">
                  <c:v>-1</c:v>
                </c:pt>
                <c:pt idx="2042">
                  <c:v>-1</c:v>
                </c:pt>
                <c:pt idx="2043">
                  <c:v>0</c:v>
                </c:pt>
                <c:pt idx="2044">
                  <c:v>-1</c:v>
                </c:pt>
                <c:pt idx="2045">
                  <c:v>0</c:v>
                </c:pt>
                <c:pt idx="2046">
                  <c:v>0</c:v>
                </c:pt>
                <c:pt idx="2047">
                  <c:v>1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-1</c:v>
                </c:pt>
                <c:pt idx="2052">
                  <c:v>0</c:v>
                </c:pt>
                <c:pt idx="2053">
                  <c:v>0</c:v>
                </c:pt>
                <c:pt idx="2054">
                  <c:v>-1</c:v>
                </c:pt>
                <c:pt idx="2055">
                  <c:v>0</c:v>
                </c:pt>
                <c:pt idx="2056">
                  <c:v>0</c:v>
                </c:pt>
                <c:pt idx="2057">
                  <c:v>-1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-1</c:v>
                </c:pt>
                <c:pt idx="2063">
                  <c:v>0</c:v>
                </c:pt>
                <c:pt idx="2064">
                  <c:v>-1</c:v>
                </c:pt>
                <c:pt idx="2065">
                  <c:v>0</c:v>
                </c:pt>
                <c:pt idx="2066">
                  <c:v>-1</c:v>
                </c:pt>
                <c:pt idx="2067">
                  <c:v>0</c:v>
                </c:pt>
                <c:pt idx="2068">
                  <c:v>-1</c:v>
                </c:pt>
                <c:pt idx="2069">
                  <c:v>0</c:v>
                </c:pt>
                <c:pt idx="2070">
                  <c:v>0</c:v>
                </c:pt>
                <c:pt idx="2071">
                  <c:v>-1</c:v>
                </c:pt>
                <c:pt idx="2072">
                  <c:v>0</c:v>
                </c:pt>
                <c:pt idx="2073">
                  <c:v>0</c:v>
                </c:pt>
                <c:pt idx="2074">
                  <c:v>-1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-1</c:v>
                </c:pt>
                <c:pt idx="2081">
                  <c:v>0</c:v>
                </c:pt>
                <c:pt idx="2082">
                  <c:v>-1</c:v>
                </c:pt>
                <c:pt idx="2083">
                  <c:v>-1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-1</c:v>
                </c:pt>
                <c:pt idx="2088">
                  <c:v>-1</c:v>
                </c:pt>
                <c:pt idx="2089">
                  <c:v>1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-1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-1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-1</c:v>
                </c:pt>
                <c:pt idx="2103">
                  <c:v>-1</c:v>
                </c:pt>
                <c:pt idx="2104">
                  <c:v>0</c:v>
                </c:pt>
                <c:pt idx="2105">
                  <c:v>0</c:v>
                </c:pt>
                <c:pt idx="2106">
                  <c:v>-1</c:v>
                </c:pt>
                <c:pt idx="2107">
                  <c:v>-1</c:v>
                </c:pt>
                <c:pt idx="2108">
                  <c:v>-1</c:v>
                </c:pt>
                <c:pt idx="2109">
                  <c:v>0</c:v>
                </c:pt>
                <c:pt idx="2110">
                  <c:v>-1</c:v>
                </c:pt>
                <c:pt idx="2111">
                  <c:v>0</c:v>
                </c:pt>
                <c:pt idx="2112">
                  <c:v>0</c:v>
                </c:pt>
                <c:pt idx="2113">
                  <c:v>-1</c:v>
                </c:pt>
                <c:pt idx="2114">
                  <c:v>0</c:v>
                </c:pt>
                <c:pt idx="2115">
                  <c:v>-1</c:v>
                </c:pt>
                <c:pt idx="2116">
                  <c:v>0</c:v>
                </c:pt>
                <c:pt idx="2117">
                  <c:v>-1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-1</c:v>
                </c:pt>
                <c:pt idx="2123">
                  <c:v>-1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-2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-1</c:v>
                </c:pt>
                <c:pt idx="2137">
                  <c:v>0</c:v>
                </c:pt>
                <c:pt idx="2138">
                  <c:v>-1</c:v>
                </c:pt>
                <c:pt idx="2139">
                  <c:v>0</c:v>
                </c:pt>
                <c:pt idx="2140">
                  <c:v>-1</c:v>
                </c:pt>
                <c:pt idx="2141">
                  <c:v>-1</c:v>
                </c:pt>
                <c:pt idx="2142">
                  <c:v>0</c:v>
                </c:pt>
                <c:pt idx="2143">
                  <c:v>-1</c:v>
                </c:pt>
                <c:pt idx="2144">
                  <c:v>0</c:v>
                </c:pt>
                <c:pt idx="2145">
                  <c:v>-1</c:v>
                </c:pt>
                <c:pt idx="2146">
                  <c:v>1</c:v>
                </c:pt>
                <c:pt idx="2147">
                  <c:v>-1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-1</c:v>
                </c:pt>
                <c:pt idx="2153">
                  <c:v>0</c:v>
                </c:pt>
                <c:pt idx="2154">
                  <c:v>-1</c:v>
                </c:pt>
                <c:pt idx="2155">
                  <c:v>0</c:v>
                </c:pt>
                <c:pt idx="2156">
                  <c:v>-1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-1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-1</c:v>
                </c:pt>
                <c:pt idx="2168">
                  <c:v>-1</c:v>
                </c:pt>
                <c:pt idx="2169">
                  <c:v>0</c:v>
                </c:pt>
                <c:pt idx="2170">
                  <c:v>-1</c:v>
                </c:pt>
                <c:pt idx="2171">
                  <c:v>0</c:v>
                </c:pt>
                <c:pt idx="2172">
                  <c:v>-1</c:v>
                </c:pt>
                <c:pt idx="2173">
                  <c:v>0</c:v>
                </c:pt>
                <c:pt idx="2174">
                  <c:v>0</c:v>
                </c:pt>
                <c:pt idx="2175">
                  <c:v>-1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-1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-1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-1</c:v>
                </c:pt>
                <c:pt idx="2189">
                  <c:v>-1</c:v>
                </c:pt>
                <c:pt idx="2190">
                  <c:v>0</c:v>
                </c:pt>
                <c:pt idx="2191">
                  <c:v>-1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-1</c:v>
                </c:pt>
                <c:pt idx="2196">
                  <c:v>0</c:v>
                </c:pt>
                <c:pt idx="2197">
                  <c:v>-1</c:v>
                </c:pt>
                <c:pt idx="2198">
                  <c:v>0</c:v>
                </c:pt>
                <c:pt idx="2199">
                  <c:v>-1</c:v>
                </c:pt>
                <c:pt idx="2200">
                  <c:v>0</c:v>
                </c:pt>
                <c:pt idx="2201">
                  <c:v>-1</c:v>
                </c:pt>
                <c:pt idx="2202">
                  <c:v>0</c:v>
                </c:pt>
                <c:pt idx="2203">
                  <c:v>0</c:v>
                </c:pt>
                <c:pt idx="2204">
                  <c:v>-1</c:v>
                </c:pt>
                <c:pt idx="2205">
                  <c:v>0</c:v>
                </c:pt>
                <c:pt idx="2206">
                  <c:v>0</c:v>
                </c:pt>
                <c:pt idx="2207">
                  <c:v>-1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-1</c:v>
                </c:pt>
                <c:pt idx="2212">
                  <c:v>0</c:v>
                </c:pt>
                <c:pt idx="2213">
                  <c:v>0</c:v>
                </c:pt>
                <c:pt idx="2214">
                  <c:v>-1</c:v>
                </c:pt>
                <c:pt idx="2215">
                  <c:v>-1</c:v>
                </c:pt>
                <c:pt idx="2216">
                  <c:v>-1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-1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-1</c:v>
                </c:pt>
                <c:pt idx="2225">
                  <c:v>-1</c:v>
                </c:pt>
                <c:pt idx="2226">
                  <c:v>0</c:v>
                </c:pt>
                <c:pt idx="2227">
                  <c:v>-1</c:v>
                </c:pt>
                <c:pt idx="2228">
                  <c:v>0</c:v>
                </c:pt>
                <c:pt idx="2229">
                  <c:v>0</c:v>
                </c:pt>
                <c:pt idx="2230">
                  <c:v>-1</c:v>
                </c:pt>
                <c:pt idx="2231">
                  <c:v>-1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-1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-1</c:v>
                </c:pt>
                <c:pt idx="2242">
                  <c:v>0</c:v>
                </c:pt>
                <c:pt idx="2243">
                  <c:v>-1</c:v>
                </c:pt>
                <c:pt idx="2244">
                  <c:v>-1</c:v>
                </c:pt>
                <c:pt idx="2245">
                  <c:v>-1</c:v>
                </c:pt>
                <c:pt idx="2246">
                  <c:v>0</c:v>
                </c:pt>
                <c:pt idx="2247">
                  <c:v>-1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-1</c:v>
                </c:pt>
                <c:pt idx="2252">
                  <c:v>0</c:v>
                </c:pt>
                <c:pt idx="2253">
                  <c:v>-1</c:v>
                </c:pt>
                <c:pt idx="2254">
                  <c:v>0</c:v>
                </c:pt>
                <c:pt idx="2255">
                  <c:v>0</c:v>
                </c:pt>
                <c:pt idx="2256">
                  <c:v>-1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-1</c:v>
                </c:pt>
                <c:pt idx="2261">
                  <c:v>0</c:v>
                </c:pt>
                <c:pt idx="2262">
                  <c:v>0</c:v>
                </c:pt>
                <c:pt idx="2263">
                  <c:v>-1</c:v>
                </c:pt>
                <c:pt idx="2264">
                  <c:v>1</c:v>
                </c:pt>
                <c:pt idx="2265">
                  <c:v>0</c:v>
                </c:pt>
                <c:pt idx="2266">
                  <c:v>0</c:v>
                </c:pt>
                <c:pt idx="2267">
                  <c:v>-1</c:v>
                </c:pt>
                <c:pt idx="2268">
                  <c:v>0</c:v>
                </c:pt>
                <c:pt idx="2269">
                  <c:v>-1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-1</c:v>
                </c:pt>
                <c:pt idx="2274">
                  <c:v>-1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-1</c:v>
                </c:pt>
                <c:pt idx="2281">
                  <c:v>-1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-1</c:v>
                </c:pt>
                <c:pt idx="2286">
                  <c:v>0</c:v>
                </c:pt>
                <c:pt idx="2287">
                  <c:v>1</c:v>
                </c:pt>
                <c:pt idx="2288">
                  <c:v>-1</c:v>
                </c:pt>
                <c:pt idx="2289">
                  <c:v>0</c:v>
                </c:pt>
                <c:pt idx="2290">
                  <c:v>-1</c:v>
                </c:pt>
                <c:pt idx="2291">
                  <c:v>0</c:v>
                </c:pt>
                <c:pt idx="2292">
                  <c:v>-1</c:v>
                </c:pt>
                <c:pt idx="2293">
                  <c:v>0</c:v>
                </c:pt>
                <c:pt idx="2294">
                  <c:v>1</c:v>
                </c:pt>
                <c:pt idx="2295">
                  <c:v>-1</c:v>
                </c:pt>
                <c:pt idx="2296">
                  <c:v>-1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-1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-1</c:v>
                </c:pt>
                <c:pt idx="2306">
                  <c:v>-1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-1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-1</c:v>
                </c:pt>
                <c:pt idx="2315">
                  <c:v>-1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-1</c:v>
                </c:pt>
                <c:pt idx="2320">
                  <c:v>-1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-1</c:v>
                </c:pt>
                <c:pt idx="2325">
                  <c:v>0</c:v>
                </c:pt>
                <c:pt idx="2326">
                  <c:v>0</c:v>
                </c:pt>
                <c:pt idx="2327">
                  <c:v>-1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-1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-1</c:v>
                </c:pt>
                <c:pt idx="2339">
                  <c:v>0</c:v>
                </c:pt>
                <c:pt idx="2340">
                  <c:v>0</c:v>
                </c:pt>
                <c:pt idx="2341">
                  <c:v>-1</c:v>
                </c:pt>
                <c:pt idx="2342">
                  <c:v>0</c:v>
                </c:pt>
                <c:pt idx="2343">
                  <c:v>0</c:v>
                </c:pt>
                <c:pt idx="2344">
                  <c:v>-1</c:v>
                </c:pt>
                <c:pt idx="2345">
                  <c:v>0</c:v>
                </c:pt>
                <c:pt idx="2346">
                  <c:v>-1</c:v>
                </c:pt>
                <c:pt idx="2347">
                  <c:v>0</c:v>
                </c:pt>
                <c:pt idx="2348">
                  <c:v>-1</c:v>
                </c:pt>
                <c:pt idx="2349">
                  <c:v>0</c:v>
                </c:pt>
                <c:pt idx="2350">
                  <c:v>0</c:v>
                </c:pt>
                <c:pt idx="2351">
                  <c:v>1</c:v>
                </c:pt>
                <c:pt idx="2352">
                  <c:v>-1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-1</c:v>
                </c:pt>
                <c:pt idx="2357">
                  <c:v>-1</c:v>
                </c:pt>
                <c:pt idx="2358">
                  <c:v>0</c:v>
                </c:pt>
                <c:pt idx="2359">
                  <c:v>0</c:v>
                </c:pt>
                <c:pt idx="2360">
                  <c:v>-1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-1</c:v>
                </c:pt>
                <c:pt idx="2365">
                  <c:v>0</c:v>
                </c:pt>
                <c:pt idx="2366">
                  <c:v>-1</c:v>
                </c:pt>
                <c:pt idx="2367">
                  <c:v>0</c:v>
                </c:pt>
                <c:pt idx="2368">
                  <c:v>-1</c:v>
                </c:pt>
                <c:pt idx="2369">
                  <c:v>0</c:v>
                </c:pt>
                <c:pt idx="2370">
                  <c:v>0</c:v>
                </c:pt>
                <c:pt idx="2371">
                  <c:v>-1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-1</c:v>
                </c:pt>
                <c:pt idx="2379">
                  <c:v>0</c:v>
                </c:pt>
                <c:pt idx="2380">
                  <c:v>-1</c:v>
                </c:pt>
                <c:pt idx="2381">
                  <c:v>0</c:v>
                </c:pt>
                <c:pt idx="2382">
                  <c:v>0</c:v>
                </c:pt>
                <c:pt idx="2383">
                  <c:v>-1</c:v>
                </c:pt>
                <c:pt idx="2384">
                  <c:v>-1</c:v>
                </c:pt>
                <c:pt idx="2385">
                  <c:v>0</c:v>
                </c:pt>
                <c:pt idx="2386">
                  <c:v>-1</c:v>
                </c:pt>
                <c:pt idx="2387">
                  <c:v>0</c:v>
                </c:pt>
                <c:pt idx="2388">
                  <c:v>1</c:v>
                </c:pt>
                <c:pt idx="2389">
                  <c:v>-1</c:v>
                </c:pt>
                <c:pt idx="2390">
                  <c:v>0</c:v>
                </c:pt>
                <c:pt idx="2391">
                  <c:v>-1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-11</c:v>
                </c:pt>
                <c:pt idx="2396">
                  <c:v>-1</c:v>
                </c:pt>
                <c:pt idx="2397">
                  <c:v>-2</c:v>
                </c:pt>
                <c:pt idx="2398">
                  <c:v>0</c:v>
                </c:pt>
                <c:pt idx="2399">
                  <c:v>0</c:v>
                </c:pt>
                <c:pt idx="2400">
                  <c:v>-1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-1</c:v>
                </c:pt>
                <c:pt idx="2405">
                  <c:v>-1</c:v>
                </c:pt>
                <c:pt idx="2406">
                  <c:v>0</c:v>
                </c:pt>
                <c:pt idx="2407">
                  <c:v>0</c:v>
                </c:pt>
                <c:pt idx="2408">
                  <c:v>-1</c:v>
                </c:pt>
                <c:pt idx="2409">
                  <c:v>0</c:v>
                </c:pt>
                <c:pt idx="2410">
                  <c:v>0</c:v>
                </c:pt>
                <c:pt idx="2411">
                  <c:v>-1</c:v>
                </c:pt>
                <c:pt idx="2412">
                  <c:v>0</c:v>
                </c:pt>
                <c:pt idx="2413">
                  <c:v>-1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-1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-1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-1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-1</c:v>
                </c:pt>
                <c:pt idx="2430">
                  <c:v>0</c:v>
                </c:pt>
                <c:pt idx="2431">
                  <c:v>0</c:v>
                </c:pt>
                <c:pt idx="2432">
                  <c:v>-1</c:v>
                </c:pt>
                <c:pt idx="2433">
                  <c:v>0</c:v>
                </c:pt>
                <c:pt idx="2434">
                  <c:v>-1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-1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-1</c:v>
                </c:pt>
                <c:pt idx="2444">
                  <c:v>0</c:v>
                </c:pt>
                <c:pt idx="2445">
                  <c:v>-1</c:v>
                </c:pt>
                <c:pt idx="2446">
                  <c:v>-1</c:v>
                </c:pt>
                <c:pt idx="2447">
                  <c:v>1</c:v>
                </c:pt>
                <c:pt idx="2448">
                  <c:v>-1</c:v>
                </c:pt>
                <c:pt idx="2449">
                  <c:v>-1</c:v>
                </c:pt>
                <c:pt idx="2450">
                  <c:v>0</c:v>
                </c:pt>
                <c:pt idx="2451">
                  <c:v>0</c:v>
                </c:pt>
                <c:pt idx="2452">
                  <c:v>1</c:v>
                </c:pt>
                <c:pt idx="2453">
                  <c:v>-1</c:v>
                </c:pt>
                <c:pt idx="2454">
                  <c:v>-1</c:v>
                </c:pt>
                <c:pt idx="2455">
                  <c:v>-1</c:v>
                </c:pt>
                <c:pt idx="2456">
                  <c:v>0</c:v>
                </c:pt>
                <c:pt idx="2457">
                  <c:v>-1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-1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-1</c:v>
                </c:pt>
                <c:pt idx="2466">
                  <c:v>1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-1</c:v>
                </c:pt>
                <c:pt idx="2471">
                  <c:v>-1</c:v>
                </c:pt>
                <c:pt idx="2472">
                  <c:v>1</c:v>
                </c:pt>
                <c:pt idx="2473">
                  <c:v>-1</c:v>
                </c:pt>
                <c:pt idx="2474">
                  <c:v>0</c:v>
                </c:pt>
                <c:pt idx="2475">
                  <c:v>0</c:v>
                </c:pt>
                <c:pt idx="2476">
                  <c:v>-1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-1</c:v>
                </c:pt>
                <c:pt idx="2481">
                  <c:v>-1</c:v>
                </c:pt>
                <c:pt idx="2482">
                  <c:v>-1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-1</c:v>
                </c:pt>
                <c:pt idx="2488">
                  <c:v>0</c:v>
                </c:pt>
                <c:pt idx="2489">
                  <c:v>0</c:v>
                </c:pt>
                <c:pt idx="2490">
                  <c:v>-1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-1</c:v>
                </c:pt>
                <c:pt idx="2495">
                  <c:v>1</c:v>
                </c:pt>
                <c:pt idx="2496">
                  <c:v>-1</c:v>
                </c:pt>
                <c:pt idx="2497">
                  <c:v>-1</c:v>
                </c:pt>
                <c:pt idx="2498">
                  <c:v>0</c:v>
                </c:pt>
                <c:pt idx="2499">
                  <c:v>-1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-1</c:v>
                </c:pt>
                <c:pt idx="2508">
                  <c:v>0</c:v>
                </c:pt>
                <c:pt idx="2509">
                  <c:v>0</c:v>
                </c:pt>
                <c:pt idx="2510">
                  <c:v>-1</c:v>
                </c:pt>
                <c:pt idx="2511">
                  <c:v>0</c:v>
                </c:pt>
                <c:pt idx="2512">
                  <c:v>-1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-1</c:v>
                </c:pt>
                <c:pt idx="2519">
                  <c:v>1</c:v>
                </c:pt>
                <c:pt idx="2520">
                  <c:v>-1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-1</c:v>
                </c:pt>
                <c:pt idx="2525">
                  <c:v>0</c:v>
                </c:pt>
                <c:pt idx="2526">
                  <c:v>0</c:v>
                </c:pt>
                <c:pt idx="2527">
                  <c:v>-1</c:v>
                </c:pt>
                <c:pt idx="2528">
                  <c:v>-1</c:v>
                </c:pt>
                <c:pt idx="2529">
                  <c:v>0</c:v>
                </c:pt>
                <c:pt idx="2530">
                  <c:v>0</c:v>
                </c:pt>
                <c:pt idx="2531">
                  <c:v>-1</c:v>
                </c:pt>
                <c:pt idx="2532">
                  <c:v>0</c:v>
                </c:pt>
                <c:pt idx="2533">
                  <c:v>0</c:v>
                </c:pt>
                <c:pt idx="2534">
                  <c:v>-1</c:v>
                </c:pt>
                <c:pt idx="2535">
                  <c:v>0</c:v>
                </c:pt>
                <c:pt idx="2536">
                  <c:v>-1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-1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-1</c:v>
                </c:pt>
                <c:pt idx="2548">
                  <c:v>0</c:v>
                </c:pt>
                <c:pt idx="2549">
                  <c:v>0</c:v>
                </c:pt>
                <c:pt idx="2550">
                  <c:v>-1</c:v>
                </c:pt>
                <c:pt idx="2551">
                  <c:v>-1</c:v>
                </c:pt>
                <c:pt idx="2552">
                  <c:v>0</c:v>
                </c:pt>
                <c:pt idx="2553">
                  <c:v>-1</c:v>
                </c:pt>
                <c:pt idx="2554">
                  <c:v>0</c:v>
                </c:pt>
                <c:pt idx="2555">
                  <c:v>0</c:v>
                </c:pt>
                <c:pt idx="2556">
                  <c:v>-1</c:v>
                </c:pt>
                <c:pt idx="2557">
                  <c:v>0</c:v>
                </c:pt>
                <c:pt idx="2558">
                  <c:v>0</c:v>
                </c:pt>
                <c:pt idx="2559">
                  <c:v>-1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-1</c:v>
                </c:pt>
                <c:pt idx="2565">
                  <c:v>-1</c:v>
                </c:pt>
                <c:pt idx="2566">
                  <c:v>-1</c:v>
                </c:pt>
                <c:pt idx="2567">
                  <c:v>0</c:v>
                </c:pt>
                <c:pt idx="2568">
                  <c:v>0</c:v>
                </c:pt>
                <c:pt idx="2569">
                  <c:v>-1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-1</c:v>
                </c:pt>
                <c:pt idx="2575">
                  <c:v>1</c:v>
                </c:pt>
                <c:pt idx="2576">
                  <c:v>0</c:v>
                </c:pt>
                <c:pt idx="2577">
                  <c:v>-1</c:v>
                </c:pt>
                <c:pt idx="2578">
                  <c:v>-1</c:v>
                </c:pt>
                <c:pt idx="2579">
                  <c:v>0</c:v>
                </c:pt>
                <c:pt idx="2580">
                  <c:v>1</c:v>
                </c:pt>
                <c:pt idx="2581">
                  <c:v>0</c:v>
                </c:pt>
                <c:pt idx="2582">
                  <c:v>-1</c:v>
                </c:pt>
                <c:pt idx="2583">
                  <c:v>0</c:v>
                </c:pt>
                <c:pt idx="2584">
                  <c:v>-1</c:v>
                </c:pt>
                <c:pt idx="2585">
                  <c:v>0</c:v>
                </c:pt>
                <c:pt idx="2586">
                  <c:v>-1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-1</c:v>
                </c:pt>
                <c:pt idx="2591">
                  <c:v>0</c:v>
                </c:pt>
                <c:pt idx="2592">
                  <c:v>0</c:v>
                </c:pt>
                <c:pt idx="2593">
                  <c:v>-1</c:v>
                </c:pt>
                <c:pt idx="2594">
                  <c:v>0</c:v>
                </c:pt>
                <c:pt idx="2595">
                  <c:v>1</c:v>
                </c:pt>
                <c:pt idx="2596">
                  <c:v>-1</c:v>
                </c:pt>
                <c:pt idx="2597">
                  <c:v>0</c:v>
                </c:pt>
                <c:pt idx="2598">
                  <c:v>-1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-1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-1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-1</c:v>
                </c:pt>
                <c:pt idx="2614">
                  <c:v>0</c:v>
                </c:pt>
                <c:pt idx="2615">
                  <c:v>-1</c:v>
                </c:pt>
                <c:pt idx="2616">
                  <c:v>0</c:v>
                </c:pt>
                <c:pt idx="2617">
                  <c:v>0</c:v>
                </c:pt>
                <c:pt idx="2618">
                  <c:v>-1</c:v>
                </c:pt>
                <c:pt idx="2619">
                  <c:v>1</c:v>
                </c:pt>
                <c:pt idx="2620">
                  <c:v>-1</c:v>
                </c:pt>
                <c:pt idx="2621">
                  <c:v>-1</c:v>
                </c:pt>
                <c:pt idx="2622">
                  <c:v>0</c:v>
                </c:pt>
                <c:pt idx="2623">
                  <c:v>-1</c:v>
                </c:pt>
                <c:pt idx="2624">
                  <c:v>0</c:v>
                </c:pt>
                <c:pt idx="2625">
                  <c:v>-1</c:v>
                </c:pt>
                <c:pt idx="2626">
                  <c:v>0</c:v>
                </c:pt>
                <c:pt idx="2627">
                  <c:v>-1</c:v>
                </c:pt>
                <c:pt idx="2628">
                  <c:v>0</c:v>
                </c:pt>
                <c:pt idx="2629">
                  <c:v>0</c:v>
                </c:pt>
                <c:pt idx="2630">
                  <c:v>-1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-1</c:v>
                </c:pt>
                <c:pt idx="2635">
                  <c:v>0</c:v>
                </c:pt>
                <c:pt idx="2636">
                  <c:v>-1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-1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-1</c:v>
                </c:pt>
                <c:pt idx="2653">
                  <c:v>0</c:v>
                </c:pt>
                <c:pt idx="2654">
                  <c:v>-1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-1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-1</c:v>
                </c:pt>
                <c:pt idx="2664">
                  <c:v>0</c:v>
                </c:pt>
                <c:pt idx="2665">
                  <c:v>-1</c:v>
                </c:pt>
                <c:pt idx="2666">
                  <c:v>0</c:v>
                </c:pt>
                <c:pt idx="2667">
                  <c:v>-1</c:v>
                </c:pt>
                <c:pt idx="2668">
                  <c:v>0</c:v>
                </c:pt>
                <c:pt idx="2669">
                  <c:v>-1</c:v>
                </c:pt>
                <c:pt idx="2670">
                  <c:v>0</c:v>
                </c:pt>
                <c:pt idx="2671">
                  <c:v>0</c:v>
                </c:pt>
                <c:pt idx="2672">
                  <c:v>-1</c:v>
                </c:pt>
                <c:pt idx="2673">
                  <c:v>0</c:v>
                </c:pt>
                <c:pt idx="2674">
                  <c:v>0</c:v>
                </c:pt>
                <c:pt idx="2675">
                  <c:v>-1</c:v>
                </c:pt>
                <c:pt idx="2676">
                  <c:v>0</c:v>
                </c:pt>
                <c:pt idx="2677">
                  <c:v>-1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-1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-1</c:v>
                </c:pt>
                <c:pt idx="2689">
                  <c:v>0</c:v>
                </c:pt>
                <c:pt idx="2690">
                  <c:v>0</c:v>
                </c:pt>
                <c:pt idx="2691">
                  <c:v>-1</c:v>
                </c:pt>
                <c:pt idx="2692">
                  <c:v>0</c:v>
                </c:pt>
                <c:pt idx="2693">
                  <c:v>0</c:v>
                </c:pt>
                <c:pt idx="2694">
                  <c:v>-1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-1</c:v>
                </c:pt>
                <c:pt idx="2699">
                  <c:v>-1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-1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-1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-1</c:v>
                </c:pt>
                <c:pt idx="2714">
                  <c:v>-1</c:v>
                </c:pt>
                <c:pt idx="2715">
                  <c:v>0</c:v>
                </c:pt>
                <c:pt idx="2716">
                  <c:v>0</c:v>
                </c:pt>
                <c:pt idx="2717">
                  <c:v>-1</c:v>
                </c:pt>
                <c:pt idx="2718">
                  <c:v>-1</c:v>
                </c:pt>
                <c:pt idx="2719">
                  <c:v>0</c:v>
                </c:pt>
                <c:pt idx="2720">
                  <c:v>0</c:v>
                </c:pt>
                <c:pt idx="2721">
                  <c:v>-1</c:v>
                </c:pt>
                <c:pt idx="2722">
                  <c:v>0</c:v>
                </c:pt>
                <c:pt idx="2723">
                  <c:v>-1</c:v>
                </c:pt>
                <c:pt idx="2724">
                  <c:v>1</c:v>
                </c:pt>
                <c:pt idx="2725">
                  <c:v>-1</c:v>
                </c:pt>
                <c:pt idx="2726">
                  <c:v>-1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-1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-1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-3</c:v>
                </c:pt>
                <c:pt idx="2744">
                  <c:v>0</c:v>
                </c:pt>
                <c:pt idx="2745">
                  <c:v>-1</c:v>
                </c:pt>
                <c:pt idx="2746">
                  <c:v>0</c:v>
                </c:pt>
                <c:pt idx="2747">
                  <c:v>-1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-1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-1</c:v>
                </c:pt>
                <c:pt idx="2759">
                  <c:v>0</c:v>
                </c:pt>
                <c:pt idx="2760">
                  <c:v>0</c:v>
                </c:pt>
                <c:pt idx="2761">
                  <c:v>-1</c:v>
                </c:pt>
                <c:pt idx="2762">
                  <c:v>0</c:v>
                </c:pt>
                <c:pt idx="2763">
                  <c:v>0</c:v>
                </c:pt>
                <c:pt idx="2764">
                  <c:v>-1</c:v>
                </c:pt>
                <c:pt idx="2765">
                  <c:v>0</c:v>
                </c:pt>
                <c:pt idx="2766">
                  <c:v>-1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-1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-1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-1</c:v>
                </c:pt>
                <c:pt idx="2780">
                  <c:v>0</c:v>
                </c:pt>
                <c:pt idx="2781">
                  <c:v>0</c:v>
                </c:pt>
                <c:pt idx="2782">
                  <c:v>-1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-1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-1</c:v>
                </c:pt>
                <c:pt idx="2792">
                  <c:v>-1</c:v>
                </c:pt>
                <c:pt idx="2793">
                  <c:v>0</c:v>
                </c:pt>
                <c:pt idx="2794">
                  <c:v>0</c:v>
                </c:pt>
                <c:pt idx="2795">
                  <c:v>-1</c:v>
                </c:pt>
                <c:pt idx="2796">
                  <c:v>0</c:v>
                </c:pt>
                <c:pt idx="2797">
                  <c:v>-1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-1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-1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-1</c:v>
                </c:pt>
                <c:pt idx="2810">
                  <c:v>0</c:v>
                </c:pt>
                <c:pt idx="2811">
                  <c:v>0</c:v>
                </c:pt>
                <c:pt idx="2812">
                  <c:v>-1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-1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-1</c:v>
                </c:pt>
                <c:pt idx="2823">
                  <c:v>0</c:v>
                </c:pt>
                <c:pt idx="2824">
                  <c:v>-1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-1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-1</c:v>
                </c:pt>
                <c:pt idx="2835">
                  <c:v>0</c:v>
                </c:pt>
                <c:pt idx="2836">
                  <c:v>-1</c:v>
                </c:pt>
                <c:pt idx="2837">
                  <c:v>0</c:v>
                </c:pt>
                <c:pt idx="2838">
                  <c:v>0</c:v>
                </c:pt>
                <c:pt idx="2839">
                  <c:v>-1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-1</c:v>
                </c:pt>
                <c:pt idx="2845">
                  <c:v>0</c:v>
                </c:pt>
                <c:pt idx="2846">
                  <c:v>0</c:v>
                </c:pt>
                <c:pt idx="2847">
                  <c:v>-1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-1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-1</c:v>
                </c:pt>
                <c:pt idx="2856">
                  <c:v>1</c:v>
                </c:pt>
                <c:pt idx="2857">
                  <c:v>-1</c:v>
                </c:pt>
                <c:pt idx="2858">
                  <c:v>0</c:v>
                </c:pt>
                <c:pt idx="2859">
                  <c:v>0</c:v>
                </c:pt>
                <c:pt idx="2860">
                  <c:v>-1</c:v>
                </c:pt>
                <c:pt idx="2861">
                  <c:v>0</c:v>
                </c:pt>
                <c:pt idx="2862">
                  <c:v>-1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-1</c:v>
                </c:pt>
                <c:pt idx="2867">
                  <c:v>0</c:v>
                </c:pt>
                <c:pt idx="2868">
                  <c:v>0</c:v>
                </c:pt>
                <c:pt idx="2869">
                  <c:v>-1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-1</c:v>
                </c:pt>
                <c:pt idx="2874">
                  <c:v>0</c:v>
                </c:pt>
                <c:pt idx="2875">
                  <c:v>-1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-1</c:v>
                </c:pt>
                <c:pt idx="2882">
                  <c:v>0</c:v>
                </c:pt>
                <c:pt idx="2883">
                  <c:v>0</c:v>
                </c:pt>
                <c:pt idx="2884">
                  <c:v>-1</c:v>
                </c:pt>
                <c:pt idx="2885">
                  <c:v>0</c:v>
                </c:pt>
                <c:pt idx="2886">
                  <c:v>-1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-1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-1</c:v>
                </c:pt>
                <c:pt idx="2895">
                  <c:v>0</c:v>
                </c:pt>
                <c:pt idx="2896">
                  <c:v>0</c:v>
                </c:pt>
                <c:pt idx="2897">
                  <c:v>-1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-1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-1</c:v>
                </c:pt>
                <c:pt idx="2906">
                  <c:v>0</c:v>
                </c:pt>
                <c:pt idx="2907">
                  <c:v>0</c:v>
                </c:pt>
                <c:pt idx="2908">
                  <c:v>-1</c:v>
                </c:pt>
                <c:pt idx="2909">
                  <c:v>0</c:v>
                </c:pt>
                <c:pt idx="2910">
                  <c:v>0</c:v>
                </c:pt>
                <c:pt idx="2911">
                  <c:v>-1</c:v>
                </c:pt>
                <c:pt idx="2912">
                  <c:v>0</c:v>
                </c:pt>
                <c:pt idx="2913">
                  <c:v>-1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-1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-1</c:v>
                </c:pt>
                <c:pt idx="2924">
                  <c:v>1</c:v>
                </c:pt>
                <c:pt idx="2925">
                  <c:v>-1</c:v>
                </c:pt>
                <c:pt idx="2926">
                  <c:v>0</c:v>
                </c:pt>
                <c:pt idx="2927">
                  <c:v>-1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-1</c:v>
                </c:pt>
                <c:pt idx="2932">
                  <c:v>0</c:v>
                </c:pt>
                <c:pt idx="2933">
                  <c:v>-1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-1</c:v>
                </c:pt>
                <c:pt idx="2940">
                  <c:v>0</c:v>
                </c:pt>
                <c:pt idx="2941">
                  <c:v>-1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-1</c:v>
                </c:pt>
                <c:pt idx="2947">
                  <c:v>0</c:v>
                </c:pt>
                <c:pt idx="2948">
                  <c:v>-1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-1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-1</c:v>
                </c:pt>
                <c:pt idx="2957">
                  <c:v>0</c:v>
                </c:pt>
                <c:pt idx="2958">
                  <c:v>-1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-1</c:v>
                </c:pt>
                <c:pt idx="2964">
                  <c:v>0</c:v>
                </c:pt>
                <c:pt idx="2965">
                  <c:v>0</c:v>
                </c:pt>
                <c:pt idx="2966">
                  <c:v>-1</c:v>
                </c:pt>
                <c:pt idx="2967">
                  <c:v>0</c:v>
                </c:pt>
                <c:pt idx="2968">
                  <c:v>0</c:v>
                </c:pt>
                <c:pt idx="2969">
                  <c:v>-1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-1</c:v>
                </c:pt>
                <c:pt idx="2976">
                  <c:v>0</c:v>
                </c:pt>
                <c:pt idx="2977">
                  <c:v>0</c:v>
                </c:pt>
                <c:pt idx="2978">
                  <c:v>-1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-1</c:v>
                </c:pt>
                <c:pt idx="2983">
                  <c:v>0</c:v>
                </c:pt>
                <c:pt idx="2984">
                  <c:v>0</c:v>
                </c:pt>
                <c:pt idx="2985">
                  <c:v>-1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-1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-1</c:v>
                </c:pt>
                <c:pt idx="2996">
                  <c:v>0</c:v>
                </c:pt>
                <c:pt idx="2997">
                  <c:v>0</c:v>
                </c:pt>
                <c:pt idx="2998">
                  <c:v>-1</c:v>
                </c:pt>
                <c:pt idx="2999">
                  <c:v>0</c:v>
                </c:pt>
                <c:pt idx="3000">
                  <c:v>0</c:v>
                </c:pt>
                <c:pt idx="3001">
                  <c:v>-1</c:v>
                </c:pt>
                <c:pt idx="3002">
                  <c:v>1</c:v>
                </c:pt>
                <c:pt idx="3003">
                  <c:v>-1</c:v>
                </c:pt>
                <c:pt idx="3004">
                  <c:v>0</c:v>
                </c:pt>
                <c:pt idx="3005">
                  <c:v>0</c:v>
                </c:pt>
                <c:pt idx="3006">
                  <c:v>-1</c:v>
                </c:pt>
                <c:pt idx="3007">
                  <c:v>0</c:v>
                </c:pt>
                <c:pt idx="3008">
                  <c:v>0</c:v>
                </c:pt>
                <c:pt idx="3009">
                  <c:v>-1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-1</c:v>
                </c:pt>
                <c:pt idx="3015">
                  <c:v>0</c:v>
                </c:pt>
                <c:pt idx="3016">
                  <c:v>-1</c:v>
                </c:pt>
                <c:pt idx="3017">
                  <c:v>0</c:v>
                </c:pt>
                <c:pt idx="3018">
                  <c:v>0</c:v>
                </c:pt>
                <c:pt idx="3019">
                  <c:v>-1</c:v>
                </c:pt>
                <c:pt idx="3020">
                  <c:v>0</c:v>
                </c:pt>
                <c:pt idx="3021">
                  <c:v>1</c:v>
                </c:pt>
                <c:pt idx="3022">
                  <c:v>0</c:v>
                </c:pt>
                <c:pt idx="3023">
                  <c:v>-1</c:v>
                </c:pt>
                <c:pt idx="3024">
                  <c:v>0</c:v>
                </c:pt>
                <c:pt idx="3025">
                  <c:v>0</c:v>
                </c:pt>
                <c:pt idx="3026">
                  <c:v>-1</c:v>
                </c:pt>
                <c:pt idx="3027">
                  <c:v>0</c:v>
                </c:pt>
                <c:pt idx="3028">
                  <c:v>0</c:v>
                </c:pt>
                <c:pt idx="3029">
                  <c:v>-1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-1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-1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-1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-1</c:v>
                </c:pt>
                <c:pt idx="3047">
                  <c:v>0</c:v>
                </c:pt>
                <c:pt idx="3048">
                  <c:v>0</c:v>
                </c:pt>
                <c:pt idx="3049">
                  <c:v>-1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-1</c:v>
                </c:pt>
                <c:pt idx="3055">
                  <c:v>-1</c:v>
                </c:pt>
                <c:pt idx="3056">
                  <c:v>0</c:v>
                </c:pt>
                <c:pt idx="3057">
                  <c:v>-1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-1</c:v>
                </c:pt>
                <c:pt idx="3062">
                  <c:v>0</c:v>
                </c:pt>
                <c:pt idx="3063">
                  <c:v>-1</c:v>
                </c:pt>
                <c:pt idx="3064">
                  <c:v>1</c:v>
                </c:pt>
                <c:pt idx="3065">
                  <c:v>-1</c:v>
                </c:pt>
                <c:pt idx="3066">
                  <c:v>0</c:v>
                </c:pt>
                <c:pt idx="3067">
                  <c:v>0</c:v>
                </c:pt>
                <c:pt idx="3068">
                  <c:v>-1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-1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-1</c:v>
                </c:pt>
                <c:pt idx="3080">
                  <c:v>0</c:v>
                </c:pt>
                <c:pt idx="3081">
                  <c:v>-1</c:v>
                </c:pt>
                <c:pt idx="3082">
                  <c:v>0</c:v>
                </c:pt>
                <c:pt idx="3083">
                  <c:v>-1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-1</c:v>
                </c:pt>
                <c:pt idx="3089">
                  <c:v>0</c:v>
                </c:pt>
                <c:pt idx="3090">
                  <c:v>0</c:v>
                </c:pt>
                <c:pt idx="3091">
                  <c:v>-1</c:v>
                </c:pt>
                <c:pt idx="3092">
                  <c:v>1</c:v>
                </c:pt>
                <c:pt idx="3093">
                  <c:v>-1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-1</c:v>
                </c:pt>
                <c:pt idx="3099">
                  <c:v>-1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-1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-1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-1</c:v>
                </c:pt>
                <c:pt idx="3117">
                  <c:v>0</c:v>
                </c:pt>
                <c:pt idx="3118">
                  <c:v>0</c:v>
                </c:pt>
                <c:pt idx="3119">
                  <c:v>-1</c:v>
                </c:pt>
                <c:pt idx="3120">
                  <c:v>0</c:v>
                </c:pt>
                <c:pt idx="3121">
                  <c:v>0</c:v>
                </c:pt>
                <c:pt idx="3122">
                  <c:v>-1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-1</c:v>
                </c:pt>
                <c:pt idx="3128">
                  <c:v>0</c:v>
                </c:pt>
                <c:pt idx="3129">
                  <c:v>-1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-1</c:v>
                </c:pt>
                <c:pt idx="3135">
                  <c:v>0</c:v>
                </c:pt>
                <c:pt idx="3136">
                  <c:v>-1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-1</c:v>
                </c:pt>
                <c:pt idx="3142">
                  <c:v>1</c:v>
                </c:pt>
                <c:pt idx="3143">
                  <c:v>-1</c:v>
                </c:pt>
                <c:pt idx="3144">
                  <c:v>0</c:v>
                </c:pt>
                <c:pt idx="3145">
                  <c:v>-1</c:v>
                </c:pt>
                <c:pt idx="3146">
                  <c:v>0</c:v>
                </c:pt>
                <c:pt idx="3147">
                  <c:v>-1</c:v>
                </c:pt>
                <c:pt idx="3148">
                  <c:v>1</c:v>
                </c:pt>
                <c:pt idx="3149">
                  <c:v>-1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-1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-1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-1</c:v>
                </c:pt>
                <c:pt idx="3164">
                  <c:v>0</c:v>
                </c:pt>
                <c:pt idx="3165">
                  <c:v>-1</c:v>
                </c:pt>
                <c:pt idx="3166">
                  <c:v>0</c:v>
                </c:pt>
                <c:pt idx="3167">
                  <c:v>0</c:v>
                </c:pt>
                <c:pt idx="3168">
                  <c:v>-1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-1</c:v>
                </c:pt>
                <c:pt idx="3178">
                  <c:v>0</c:v>
                </c:pt>
                <c:pt idx="3179">
                  <c:v>0</c:v>
                </c:pt>
                <c:pt idx="3180">
                  <c:v>-1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-1</c:v>
                </c:pt>
                <c:pt idx="3185">
                  <c:v>0</c:v>
                </c:pt>
                <c:pt idx="3186">
                  <c:v>-1</c:v>
                </c:pt>
                <c:pt idx="3187">
                  <c:v>1</c:v>
                </c:pt>
                <c:pt idx="3188">
                  <c:v>0</c:v>
                </c:pt>
                <c:pt idx="3189">
                  <c:v>-1</c:v>
                </c:pt>
                <c:pt idx="3190">
                  <c:v>0</c:v>
                </c:pt>
                <c:pt idx="3191">
                  <c:v>0</c:v>
                </c:pt>
                <c:pt idx="3192">
                  <c:v>-1</c:v>
                </c:pt>
                <c:pt idx="3193">
                  <c:v>0</c:v>
                </c:pt>
                <c:pt idx="3194">
                  <c:v>0</c:v>
                </c:pt>
                <c:pt idx="3195">
                  <c:v>-1</c:v>
                </c:pt>
                <c:pt idx="3196">
                  <c:v>0</c:v>
                </c:pt>
                <c:pt idx="3197">
                  <c:v>-1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-1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-1</c:v>
                </c:pt>
                <c:pt idx="3207">
                  <c:v>0</c:v>
                </c:pt>
                <c:pt idx="3208">
                  <c:v>-1</c:v>
                </c:pt>
                <c:pt idx="3209">
                  <c:v>0</c:v>
                </c:pt>
                <c:pt idx="3210">
                  <c:v>-1</c:v>
                </c:pt>
                <c:pt idx="3211">
                  <c:v>0</c:v>
                </c:pt>
                <c:pt idx="3212">
                  <c:v>0</c:v>
                </c:pt>
                <c:pt idx="3213">
                  <c:v>-1</c:v>
                </c:pt>
                <c:pt idx="3214">
                  <c:v>1</c:v>
                </c:pt>
                <c:pt idx="3215">
                  <c:v>-1</c:v>
                </c:pt>
                <c:pt idx="3216">
                  <c:v>1</c:v>
                </c:pt>
                <c:pt idx="3217">
                  <c:v>0</c:v>
                </c:pt>
                <c:pt idx="3218">
                  <c:v>-1</c:v>
                </c:pt>
                <c:pt idx="3219">
                  <c:v>0</c:v>
                </c:pt>
                <c:pt idx="3220">
                  <c:v>-1</c:v>
                </c:pt>
                <c:pt idx="3221">
                  <c:v>0</c:v>
                </c:pt>
                <c:pt idx="3222">
                  <c:v>0</c:v>
                </c:pt>
                <c:pt idx="3223">
                  <c:v>-1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-1</c:v>
                </c:pt>
                <c:pt idx="3229">
                  <c:v>0</c:v>
                </c:pt>
                <c:pt idx="3230">
                  <c:v>0</c:v>
                </c:pt>
                <c:pt idx="3231">
                  <c:v>-1</c:v>
                </c:pt>
                <c:pt idx="3232">
                  <c:v>0</c:v>
                </c:pt>
                <c:pt idx="3233">
                  <c:v>0</c:v>
                </c:pt>
                <c:pt idx="3234">
                  <c:v>1</c:v>
                </c:pt>
                <c:pt idx="3235">
                  <c:v>-1</c:v>
                </c:pt>
                <c:pt idx="3236">
                  <c:v>-1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-1</c:v>
                </c:pt>
                <c:pt idx="3243">
                  <c:v>0</c:v>
                </c:pt>
                <c:pt idx="3244">
                  <c:v>-1</c:v>
                </c:pt>
                <c:pt idx="3245">
                  <c:v>0</c:v>
                </c:pt>
                <c:pt idx="3246">
                  <c:v>1</c:v>
                </c:pt>
                <c:pt idx="3247">
                  <c:v>-1</c:v>
                </c:pt>
                <c:pt idx="3248">
                  <c:v>0</c:v>
                </c:pt>
                <c:pt idx="3249">
                  <c:v>0</c:v>
                </c:pt>
                <c:pt idx="3250">
                  <c:v>-1</c:v>
                </c:pt>
                <c:pt idx="3251">
                  <c:v>0</c:v>
                </c:pt>
                <c:pt idx="3252">
                  <c:v>-1</c:v>
                </c:pt>
                <c:pt idx="3253">
                  <c:v>0</c:v>
                </c:pt>
                <c:pt idx="3254">
                  <c:v>1</c:v>
                </c:pt>
                <c:pt idx="3255">
                  <c:v>-1</c:v>
                </c:pt>
                <c:pt idx="3256">
                  <c:v>0</c:v>
                </c:pt>
                <c:pt idx="3257">
                  <c:v>0</c:v>
                </c:pt>
                <c:pt idx="3258">
                  <c:v>-1</c:v>
                </c:pt>
                <c:pt idx="3259">
                  <c:v>-1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-1</c:v>
                </c:pt>
                <c:pt idx="3265">
                  <c:v>0</c:v>
                </c:pt>
                <c:pt idx="3266">
                  <c:v>0</c:v>
                </c:pt>
                <c:pt idx="3267">
                  <c:v>-1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-1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-1</c:v>
                </c:pt>
                <c:pt idx="3278">
                  <c:v>0</c:v>
                </c:pt>
                <c:pt idx="3279">
                  <c:v>-1</c:v>
                </c:pt>
                <c:pt idx="3280">
                  <c:v>1</c:v>
                </c:pt>
                <c:pt idx="3281">
                  <c:v>-1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-1</c:v>
                </c:pt>
                <c:pt idx="3287">
                  <c:v>1</c:v>
                </c:pt>
                <c:pt idx="3288">
                  <c:v>-1</c:v>
                </c:pt>
                <c:pt idx="3289">
                  <c:v>0</c:v>
                </c:pt>
                <c:pt idx="3290">
                  <c:v>-1</c:v>
                </c:pt>
                <c:pt idx="3291">
                  <c:v>0</c:v>
                </c:pt>
                <c:pt idx="3292">
                  <c:v>-1</c:v>
                </c:pt>
                <c:pt idx="3293">
                  <c:v>-1</c:v>
                </c:pt>
                <c:pt idx="3294">
                  <c:v>-1</c:v>
                </c:pt>
                <c:pt idx="3295">
                  <c:v>1</c:v>
                </c:pt>
                <c:pt idx="3296">
                  <c:v>-1</c:v>
                </c:pt>
                <c:pt idx="3297">
                  <c:v>0</c:v>
                </c:pt>
                <c:pt idx="3298">
                  <c:v>-1</c:v>
                </c:pt>
                <c:pt idx="3299">
                  <c:v>0</c:v>
                </c:pt>
                <c:pt idx="3300">
                  <c:v>0</c:v>
                </c:pt>
                <c:pt idx="3301">
                  <c:v>-1</c:v>
                </c:pt>
                <c:pt idx="3302">
                  <c:v>0</c:v>
                </c:pt>
                <c:pt idx="3303">
                  <c:v>0</c:v>
                </c:pt>
                <c:pt idx="3304">
                  <c:v>1</c:v>
                </c:pt>
                <c:pt idx="3305">
                  <c:v>0</c:v>
                </c:pt>
                <c:pt idx="3306">
                  <c:v>-1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-1</c:v>
                </c:pt>
                <c:pt idx="3312">
                  <c:v>1</c:v>
                </c:pt>
                <c:pt idx="3313">
                  <c:v>-1</c:v>
                </c:pt>
                <c:pt idx="3314">
                  <c:v>-1</c:v>
                </c:pt>
                <c:pt idx="3315">
                  <c:v>1</c:v>
                </c:pt>
                <c:pt idx="3316">
                  <c:v>-1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-1</c:v>
                </c:pt>
                <c:pt idx="3321">
                  <c:v>0</c:v>
                </c:pt>
                <c:pt idx="3322">
                  <c:v>0</c:v>
                </c:pt>
                <c:pt idx="3323">
                  <c:v>-1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-1</c:v>
                </c:pt>
                <c:pt idx="3328">
                  <c:v>0</c:v>
                </c:pt>
                <c:pt idx="3329">
                  <c:v>0</c:v>
                </c:pt>
                <c:pt idx="3330">
                  <c:v>-1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-1</c:v>
                </c:pt>
                <c:pt idx="3341">
                  <c:v>0</c:v>
                </c:pt>
                <c:pt idx="3342">
                  <c:v>0</c:v>
                </c:pt>
                <c:pt idx="3343">
                  <c:v>-1</c:v>
                </c:pt>
                <c:pt idx="3344">
                  <c:v>0</c:v>
                </c:pt>
                <c:pt idx="3345">
                  <c:v>0</c:v>
                </c:pt>
                <c:pt idx="3346">
                  <c:v>-1</c:v>
                </c:pt>
                <c:pt idx="3347">
                  <c:v>-1</c:v>
                </c:pt>
                <c:pt idx="3348">
                  <c:v>0</c:v>
                </c:pt>
                <c:pt idx="3349">
                  <c:v>0</c:v>
                </c:pt>
                <c:pt idx="3350">
                  <c:v>-1</c:v>
                </c:pt>
                <c:pt idx="3351">
                  <c:v>0</c:v>
                </c:pt>
                <c:pt idx="3352">
                  <c:v>-1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-1</c:v>
                </c:pt>
                <c:pt idx="3358">
                  <c:v>0</c:v>
                </c:pt>
                <c:pt idx="3359">
                  <c:v>-1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-1</c:v>
                </c:pt>
                <c:pt idx="3373">
                  <c:v>-1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-1</c:v>
                </c:pt>
                <c:pt idx="3380">
                  <c:v>0</c:v>
                </c:pt>
                <c:pt idx="3381">
                  <c:v>-1</c:v>
                </c:pt>
                <c:pt idx="3382">
                  <c:v>0</c:v>
                </c:pt>
                <c:pt idx="3383">
                  <c:v>-1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-1</c:v>
                </c:pt>
                <c:pt idx="3397">
                  <c:v>0</c:v>
                </c:pt>
                <c:pt idx="3398">
                  <c:v>0</c:v>
                </c:pt>
                <c:pt idx="3399">
                  <c:v>-1</c:v>
                </c:pt>
                <c:pt idx="3400">
                  <c:v>0</c:v>
                </c:pt>
                <c:pt idx="3401">
                  <c:v>-1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-1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-1</c:v>
                </c:pt>
                <c:pt idx="3412">
                  <c:v>0</c:v>
                </c:pt>
                <c:pt idx="3413">
                  <c:v>0</c:v>
                </c:pt>
                <c:pt idx="3414">
                  <c:v>-1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-1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-1</c:v>
                </c:pt>
                <c:pt idx="3423">
                  <c:v>1</c:v>
                </c:pt>
                <c:pt idx="3424">
                  <c:v>-1</c:v>
                </c:pt>
                <c:pt idx="3425">
                  <c:v>0</c:v>
                </c:pt>
                <c:pt idx="3426">
                  <c:v>-1</c:v>
                </c:pt>
                <c:pt idx="3427">
                  <c:v>1</c:v>
                </c:pt>
                <c:pt idx="3428">
                  <c:v>-1</c:v>
                </c:pt>
                <c:pt idx="3429">
                  <c:v>0</c:v>
                </c:pt>
                <c:pt idx="3430">
                  <c:v>-1</c:v>
                </c:pt>
                <c:pt idx="3431">
                  <c:v>0</c:v>
                </c:pt>
                <c:pt idx="3432">
                  <c:v>-1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-1</c:v>
                </c:pt>
                <c:pt idx="3439">
                  <c:v>0</c:v>
                </c:pt>
                <c:pt idx="3440">
                  <c:v>-1</c:v>
                </c:pt>
                <c:pt idx="3441">
                  <c:v>0</c:v>
                </c:pt>
                <c:pt idx="3442">
                  <c:v>-15</c:v>
                </c:pt>
                <c:pt idx="3443">
                  <c:v>-1</c:v>
                </c:pt>
                <c:pt idx="3444">
                  <c:v>-1</c:v>
                </c:pt>
                <c:pt idx="3445">
                  <c:v>-1</c:v>
                </c:pt>
                <c:pt idx="3446">
                  <c:v>1</c:v>
                </c:pt>
                <c:pt idx="3447">
                  <c:v>0</c:v>
                </c:pt>
                <c:pt idx="3448">
                  <c:v>-1</c:v>
                </c:pt>
                <c:pt idx="3449">
                  <c:v>-1</c:v>
                </c:pt>
                <c:pt idx="3450">
                  <c:v>0</c:v>
                </c:pt>
                <c:pt idx="3451">
                  <c:v>0</c:v>
                </c:pt>
                <c:pt idx="3452">
                  <c:v>-1</c:v>
                </c:pt>
                <c:pt idx="3453">
                  <c:v>-1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-1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-1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-1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-1</c:v>
                </c:pt>
                <c:pt idx="3480">
                  <c:v>0</c:v>
                </c:pt>
                <c:pt idx="3481">
                  <c:v>-1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1</c:v>
                </c:pt>
                <c:pt idx="3488">
                  <c:v>-1</c:v>
                </c:pt>
                <c:pt idx="3489">
                  <c:v>0</c:v>
                </c:pt>
                <c:pt idx="3490">
                  <c:v>-1</c:v>
                </c:pt>
                <c:pt idx="3491">
                  <c:v>1</c:v>
                </c:pt>
                <c:pt idx="3492">
                  <c:v>-1</c:v>
                </c:pt>
                <c:pt idx="3493">
                  <c:v>0</c:v>
                </c:pt>
                <c:pt idx="3494">
                  <c:v>-1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-1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-1</c:v>
                </c:pt>
                <c:pt idx="3513">
                  <c:v>-1</c:v>
                </c:pt>
                <c:pt idx="3514">
                  <c:v>1</c:v>
                </c:pt>
                <c:pt idx="3515">
                  <c:v>-1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-1</c:v>
                </c:pt>
                <c:pt idx="3521">
                  <c:v>-1</c:v>
                </c:pt>
                <c:pt idx="3522">
                  <c:v>0</c:v>
                </c:pt>
                <c:pt idx="3523">
                  <c:v>1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-1</c:v>
                </c:pt>
                <c:pt idx="3529">
                  <c:v>0</c:v>
                </c:pt>
                <c:pt idx="3530">
                  <c:v>0</c:v>
                </c:pt>
                <c:pt idx="3531">
                  <c:v>-1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-1</c:v>
                </c:pt>
                <c:pt idx="3538">
                  <c:v>0</c:v>
                </c:pt>
                <c:pt idx="3539">
                  <c:v>-1</c:v>
                </c:pt>
                <c:pt idx="3540">
                  <c:v>0</c:v>
                </c:pt>
                <c:pt idx="3541">
                  <c:v>-1</c:v>
                </c:pt>
                <c:pt idx="3542">
                  <c:v>1</c:v>
                </c:pt>
                <c:pt idx="3543">
                  <c:v>-1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-1</c:v>
                </c:pt>
                <c:pt idx="3551">
                  <c:v>0</c:v>
                </c:pt>
                <c:pt idx="3552">
                  <c:v>-1</c:v>
                </c:pt>
                <c:pt idx="3553">
                  <c:v>0</c:v>
                </c:pt>
                <c:pt idx="3554">
                  <c:v>0</c:v>
                </c:pt>
                <c:pt idx="3555">
                  <c:v>-1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-1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-1</c:v>
                </c:pt>
                <c:pt idx="3574">
                  <c:v>-1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-1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-1</c:v>
                </c:pt>
                <c:pt idx="3585">
                  <c:v>0</c:v>
                </c:pt>
                <c:pt idx="3586">
                  <c:v>-1</c:v>
                </c:pt>
                <c:pt idx="3587">
                  <c:v>0</c:v>
                </c:pt>
                <c:pt idx="3588">
                  <c:v>0</c:v>
                </c:pt>
                <c:pt idx="3589">
                  <c:v>-1</c:v>
                </c:pt>
                <c:pt idx="3590">
                  <c:v>0</c:v>
                </c:pt>
                <c:pt idx="3591">
                  <c:v>0</c:v>
                </c:pt>
                <c:pt idx="3592">
                  <c:v>-1</c:v>
                </c:pt>
                <c:pt idx="3593">
                  <c:v>0</c:v>
                </c:pt>
                <c:pt idx="3594">
                  <c:v>-1</c:v>
                </c:pt>
                <c:pt idx="3595">
                  <c:v>0</c:v>
                </c:pt>
                <c:pt idx="3596">
                  <c:v>0</c:v>
                </c:pt>
                <c:pt idx="3597">
                  <c:v>-1</c:v>
                </c:pt>
                <c:pt idx="3598">
                  <c:v>0</c:v>
                </c:pt>
                <c:pt idx="3599">
                  <c:v>-1</c:v>
                </c:pt>
                <c:pt idx="3600">
                  <c:v>1</c:v>
                </c:pt>
                <c:pt idx="3601">
                  <c:v>-1</c:v>
                </c:pt>
                <c:pt idx="3602">
                  <c:v>0</c:v>
                </c:pt>
                <c:pt idx="3603">
                  <c:v>0</c:v>
                </c:pt>
                <c:pt idx="3604">
                  <c:v>1</c:v>
                </c:pt>
                <c:pt idx="3605">
                  <c:v>0</c:v>
                </c:pt>
                <c:pt idx="3606">
                  <c:v>0</c:v>
                </c:pt>
                <c:pt idx="3607">
                  <c:v>-1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-1</c:v>
                </c:pt>
                <c:pt idx="3613">
                  <c:v>0</c:v>
                </c:pt>
                <c:pt idx="3614">
                  <c:v>-1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1</c:v>
                </c:pt>
                <c:pt idx="3619">
                  <c:v>-1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-1</c:v>
                </c:pt>
                <c:pt idx="3624">
                  <c:v>0</c:v>
                </c:pt>
                <c:pt idx="3625">
                  <c:v>-1</c:v>
                </c:pt>
                <c:pt idx="3626">
                  <c:v>1</c:v>
                </c:pt>
                <c:pt idx="3627">
                  <c:v>-1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-1</c:v>
                </c:pt>
                <c:pt idx="3632">
                  <c:v>0</c:v>
                </c:pt>
                <c:pt idx="3633">
                  <c:v>0</c:v>
                </c:pt>
                <c:pt idx="3634">
                  <c:v>-1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-1</c:v>
                </c:pt>
                <c:pt idx="3644">
                  <c:v>0</c:v>
                </c:pt>
                <c:pt idx="3645">
                  <c:v>-1</c:v>
                </c:pt>
                <c:pt idx="3646">
                  <c:v>0</c:v>
                </c:pt>
                <c:pt idx="3647">
                  <c:v>0</c:v>
                </c:pt>
                <c:pt idx="3648">
                  <c:v>-1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-1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-1</c:v>
                </c:pt>
                <c:pt idx="3661">
                  <c:v>0</c:v>
                </c:pt>
                <c:pt idx="3662">
                  <c:v>0</c:v>
                </c:pt>
                <c:pt idx="3663">
                  <c:v>-1</c:v>
                </c:pt>
                <c:pt idx="3664">
                  <c:v>0</c:v>
                </c:pt>
                <c:pt idx="3665">
                  <c:v>-1</c:v>
                </c:pt>
                <c:pt idx="3666">
                  <c:v>0</c:v>
                </c:pt>
                <c:pt idx="3667">
                  <c:v>-1</c:v>
                </c:pt>
                <c:pt idx="3668">
                  <c:v>0</c:v>
                </c:pt>
                <c:pt idx="3669">
                  <c:v>0</c:v>
                </c:pt>
                <c:pt idx="3670">
                  <c:v>-1</c:v>
                </c:pt>
                <c:pt idx="3671">
                  <c:v>0</c:v>
                </c:pt>
                <c:pt idx="3672">
                  <c:v>-1</c:v>
                </c:pt>
                <c:pt idx="3673">
                  <c:v>0</c:v>
                </c:pt>
                <c:pt idx="3674">
                  <c:v>-1</c:v>
                </c:pt>
                <c:pt idx="3675">
                  <c:v>0</c:v>
                </c:pt>
                <c:pt idx="3676">
                  <c:v>0</c:v>
                </c:pt>
                <c:pt idx="3677">
                  <c:v>-1</c:v>
                </c:pt>
                <c:pt idx="3678">
                  <c:v>0</c:v>
                </c:pt>
                <c:pt idx="3679">
                  <c:v>1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-1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-1</c:v>
                </c:pt>
                <c:pt idx="3693">
                  <c:v>-1</c:v>
                </c:pt>
                <c:pt idx="3694">
                  <c:v>0</c:v>
                </c:pt>
                <c:pt idx="3695">
                  <c:v>1</c:v>
                </c:pt>
                <c:pt idx="3696">
                  <c:v>0</c:v>
                </c:pt>
                <c:pt idx="3697">
                  <c:v>-1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-1</c:v>
                </c:pt>
                <c:pt idx="3702">
                  <c:v>0</c:v>
                </c:pt>
                <c:pt idx="3703">
                  <c:v>0</c:v>
                </c:pt>
                <c:pt idx="3704">
                  <c:v>-1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-1</c:v>
                </c:pt>
                <c:pt idx="3713">
                  <c:v>0</c:v>
                </c:pt>
                <c:pt idx="3714">
                  <c:v>-1</c:v>
                </c:pt>
                <c:pt idx="3715">
                  <c:v>0</c:v>
                </c:pt>
                <c:pt idx="3716">
                  <c:v>0</c:v>
                </c:pt>
                <c:pt idx="3717">
                  <c:v>-1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-1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-1</c:v>
                </c:pt>
                <c:pt idx="3729">
                  <c:v>0</c:v>
                </c:pt>
                <c:pt idx="3730">
                  <c:v>-1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-1</c:v>
                </c:pt>
                <c:pt idx="3735">
                  <c:v>1</c:v>
                </c:pt>
                <c:pt idx="3736">
                  <c:v>-1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-1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-1</c:v>
                </c:pt>
                <c:pt idx="3746">
                  <c:v>-1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-1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-1</c:v>
                </c:pt>
                <c:pt idx="3762">
                  <c:v>0</c:v>
                </c:pt>
                <c:pt idx="3763">
                  <c:v>0</c:v>
                </c:pt>
                <c:pt idx="3764">
                  <c:v>-1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-1</c:v>
                </c:pt>
                <c:pt idx="3770">
                  <c:v>1</c:v>
                </c:pt>
                <c:pt idx="3771">
                  <c:v>-1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-1</c:v>
                </c:pt>
                <c:pt idx="3776">
                  <c:v>0</c:v>
                </c:pt>
                <c:pt idx="3777">
                  <c:v>-1</c:v>
                </c:pt>
                <c:pt idx="3778">
                  <c:v>0</c:v>
                </c:pt>
                <c:pt idx="3779">
                  <c:v>-1</c:v>
                </c:pt>
                <c:pt idx="3780">
                  <c:v>-1</c:v>
                </c:pt>
                <c:pt idx="3781">
                  <c:v>-8</c:v>
                </c:pt>
                <c:pt idx="3782">
                  <c:v>-2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-1</c:v>
                </c:pt>
                <c:pt idx="3787">
                  <c:v>0</c:v>
                </c:pt>
                <c:pt idx="3788">
                  <c:v>-1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-1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1</c:v>
                </c:pt>
                <c:pt idx="3798">
                  <c:v>0</c:v>
                </c:pt>
                <c:pt idx="3799">
                  <c:v>-1</c:v>
                </c:pt>
                <c:pt idx="3800">
                  <c:v>0</c:v>
                </c:pt>
                <c:pt idx="3801">
                  <c:v>-1</c:v>
                </c:pt>
                <c:pt idx="3802">
                  <c:v>1</c:v>
                </c:pt>
                <c:pt idx="3803">
                  <c:v>-1</c:v>
                </c:pt>
                <c:pt idx="3804">
                  <c:v>0</c:v>
                </c:pt>
                <c:pt idx="3805">
                  <c:v>-1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-1</c:v>
                </c:pt>
                <c:pt idx="3812">
                  <c:v>0</c:v>
                </c:pt>
                <c:pt idx="3813">
                  <c:v>0</c:v>
                </c:pt>
                <c:pt idx="3814">
                  <c:v>-1</c:v>
                </c:pt>
                <c:pt idx="3815">
                  <c:v>0</c:v>
                </c:pt>
                <c:pt idx="3816">
                  <c:v>-1</c:v>
                </c:pt>
                <c:pt idx="3817">
                  <c:v>1</c:v>
                </c:pt>
                <c:pt idx="3818">
                  <c:v>-1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-1</c:v>
                </c:pt>
                <c:pt idx="3827">
                  <c:v>0</c:v>
                </c:pt>
                <c:pt idx="3828">
                  <c:v>0</c:v>
                </c:pt>
                <c:pt idx="3829">
                  <c:v>-1</c:v>
                </c:pt>
                <c:pt idx="3830">
                  <c:v>0</c:v>
                </c:pt>
                <c:pt idx="3831">
                  <c:v>1</c:v>
                </c:pt>
                <c:pt idx="3832">
                  <c:v>0</c:v>
                </c:pt>
                <c:pt idx="3833">
                  <c:v>0</c:v>
                </c:pt>
                <c:pt idx="3834">
                  <c:v>-1</c:v>
                </c:pt>
                <c:pt idx="3835">
                  <c:v>-1</c:v>
                </c:pt>
                <c:pt idx="3836">
                  <c:v>0</c:v>
                </c:pt>
                <c:pt idx="3837">
                  <c:v>-1</c:v>
                </c:pt>
                <c:pt idx="3838">
                  <c:v>-1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1</c:v>
                </c:pt>
                <c:pt idx="3843">
                  <c:v>-1</c:v>
                </c:pt>
                <c:pt idx="3844">
                  <c:v>1</c:v>
                </c:pt>
                <c:pt idx="3845">
                  <c:v>0</c:v>
                </c:pt>
                <c:pt idx="3846">
                  <c:v>-1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1</c:v>
                </c:pt>
                <c:pt idx="3854">
                  <c:v>0</c:v>
                </c:pt>
                <c:pt idx="3855">
                  <c:v>-1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-1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-1</c:v>
                </c:pt>
                <c:pt idx="3864">
                  <c:v>-1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-1</c:v>
                </c:pt>
                <c:pt idx="3876">
                  <c:v>1</c:v>
                </c:pt>
                <c:pt idx="3877">
                  <c:v>0</c:v>
                </c:pt>
                <c:pt idx="3878">
                  <c:v>-1</c:v>
                </c:pt>
                <c:pt idx="3879">
                  <c:v>0</c:v>
                </c:pt>
                <c:pt idx="3880">
                  <c:v>-1</c:v>
                </c:pt>
                <c:pt idx="3881">
                  <c:v>0</c:v>
                </c:pt>
                <c:pt idx="3882">
                  <c:v>-1</c:v>
                </c:pt>
                <c:pt idx="3883">
                  <c:v>0</c:v>
                </c:pt>
                <c:pt idx="3884">
                  <c:v>0</c:v>
                </c:pt>
                <c:pt idx="3885">
                  <c:v>-1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-1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-1</c:v>
                </c:pt>
                <c:pt idx="3897">
                  <c:v>-1</c:v>
                </c:pt>
                <c:pt idx="3898">
                  <c:v>1</c:v>
                </c:pt>
                <c:pt idx="3899">
                  <c:v>0</c:v>
                </c:pt>
                <c:pt idx="3900">
                  <c:v>0</c:v>
                </c:pt>
                <c:pt idx="3901">
                  <c:v>-1</c:v>
                </c:pt>
                <c:pt idx="3902">
                  <c:v>0</c:v>
                </c:pt>
                <c:pt idx="3903">
                  <c:v>-1</c:v>
                </c:pt>
                <c:pt idx="3904">
                  <c:v>1</c:v>
                </c:pt>
                <c:pt idx="3905">
                  <c:v>0</c:v>
                </c:pt>
                <c:pt idx="3906">
                  <c:v>-1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-1</c:v>
                </c:pt>
                <c:pt idx="3913">
                  <c:v>0</c:v>
                </c:pt>
                <c:pt idx="3914">
                  <c:v>-1</c:v>
                </c:pt>
                <c:pt idx="3915">
                  <c:v>0</c:v>
                </c:pt>
                <c:pt idx="3916">
                  <c:v>-1</c:v>
                </c:pt>
                <c:pt idx="3917">
                  <c:v>1</c:v>
                </c:pt>
                <c:pt idx="3918">
                  <c:v>0</c:v>
                </c:pt>
                <c:pt idx="3919">
                  <c:v>-1</c:v>
                </c:pt>
                <c:pt idx="3920">
                  <c:v>0</c:v>
                </c:pt>
                <c:pt idx="3921">
                  <c:v>0</c:v>
                </c:pt>
                <c:pt idx="3922">
                  <c:v>-1</c:v>
                </c:pt>
                <c:pt idx="3923">
                  <c:v>0</c:v>
                </c:pt>
                <c:pt idx="3924">
                  <c:v>0</c:v>
                </c:pt>
                <c:pt idx="3925">
                  <c:v>-1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-1</c:v>
                </c:pt>
                <c:pt idx="3930">
                  <c:v>0</c:v>
                </c:pt>
                <c:pt idx="3931">
                  <c:v>-1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1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-1</c:v>
                </c:pt>
                <c:pt idx="3941">
                  <c:v>1</c:v>
                </c:pt>
                <c:pt idx="3942">
                  <c:v>-1</c:v>
                </c:pt>
                <c:pt idx="3943">
                  <c:v>1</c:v>
                </c:pt>
                <c:pt idx="3944">
                  <c:v>-2</c:v>
                </c:pt>
                <c:pt idx="3945">
                  <c:v>0</c:v>
                </c:pt>
                <c:pt idx="3946">
                  <c:v>0</c:v>
                </c:pt>
                <c:pt idx="3947">
                  <c:v>-1</c:v>
                </c:pt>
                <c:pt idx="3948">
                  <c:v>0</c:v>
                </c:pt>
                <c:pt idx="3949">
                  <c:v>-1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1</c:v>
                </c:pt>
                <c:pt idx="3957">
                  <c:v>-2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-1</c:v>
                </c:pt>
                <c:pt idx="3964">
                  <c:v>0</c:v>
                </c:pt>
                <c:pt idx="3965">
                  <c:v>-1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-1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-1</c:v>
                </c:pt>
                <c:pt idx="3977">
                  <c:v>0</c:v>
                </c:pt>
                <c:pt idx="3978">
                  <c:v>0</c:v>
                </c:pt>
                <c:pt idx="3979">
                  <c:v>-1</c:v>
                </c:pt>
                <c:pt idx="3980">
                  <c:v>1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-1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-1</c:v>
                </c:pt>
                <c:pt idx="3992">
                  <c:v>0</c:v>
                </c:pt>
                <c:pt idx="3993">
                  <c:v>1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-1</c:v>
                </c:pt>
                <c:pt idx="3998">
                  <c:v>0</c:v>
                </c:pt>
                <c:pt idx="3999">
                  <c:v>0</c:v>
                </c:pt>
                <c:pt idx="4000">
                  <c:v>-2</c:v>
                </c:pt>
                <c:pt idx="4001">
                  <c:v>1</c:v>
                </c:pt>
                <c:pt idx="4002">
                  <c:v>0</c:v>
                </c:pt>
                <c:pt idx="4003">
                  <c:v>-1</c:v>
                </c:pt>
                <c:pt idx="4004">
                  <c:v>-1</c:v>
                </c:pt>
                <c:pt idx="4005">
                  <c:v>0</c:v>
                </c:pt>
                <c:pt idx="4006">
                  <c:v>-1</c:v>
                </c:pt>
                <c:pt idx="4007">
                  <c:v>1</c:v>
                </c:pt>
                <c:pt idx="4008">
                  <c:v>-1</c:v>
                </c:pt>
                <c:pt idx="4009">
                  <c:v>0</c:v>
                </c:pt>
                <c:pt idx="4010">
                  <c:v>1</c:v>
                </c:pt>
                <c:pt idx="4011">
                  <c:v>0</c:v>
                </c:pt>
                <c:pt idx="4012">
                  <c:v>-1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-1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-1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-1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-1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-1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-1</c:v>
                </c:pt>
                <c:pt idx="4044">
                  <c:v>0</c:v>
                </c:pt>
                <c:pt idx="4045">
                  <c:v>-1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-1</c:v>
                </c:pt>
                <c:pt idx="4051">
                  <c:v>-1</c:v>
                </c:pt>
                <c:pt idx="4052">
                  <c:v>1</c:v>
                </c:pt>
                <c:pt idx="4053">
                  <c:v>0</c:v>
                </c:pt>
                <c:pt idx="4054">
                  <c:v>-1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-1</c:v>
                </c:pt>
                <c:pt idx="4059">
                  <c:v>0</c:v>
                </c:pt>
                <c:pt idx="4060">
                  <c:v>1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-1</c:v>
                </c:pt>
                <c:pt idx="4067">
                  <c:v>0</c:v>
                </c:pt>
                <c:pt idx="4068">
                  <c:v>-1</c:v>
                </c:pt>
                <c:pt idx="4069">
                  <c:v>0</c:v>
                </c:pt>
                <c:pt idx="4070">
                  <c:v>0</c:v>
                </c:pt>
                <c:pt idx="4071">
                  <c:v>-1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-1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-1</c:v>
                </c:pt>
                <c:pt idx="4082">
                  <c:v>1</c:v>
                </c:pt>
                <c:pt idx="4083">
                  <c:v>-1</c:v>
                </c:pt>
                <c:pt idx="4084">
                  <c:v>0</c:v>
                </c:pt>
                <c:pt idx="4085">
                  <c:v>0</c:v>
                </c:pt>
                <c:pt idx="4086">
                  <c:v>-1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-1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-1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-1</c:v>
                </c:pt>
                <c:pt idx="4100">
                  <c:v>1</c:v>
                </c:pt>
                <c:pt idx="4101">
                  <c:v>-1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-1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-1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-1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-1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-1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-1</c:v>
                </c:pt>
                <c:pt idx="4137">
                  <c:v>0</c:v>
                </c:pt>
                <c:pt idx="4138">
                  <c:v>0</c:v>
                </c:pt>
                <c:pt idx="4139">
                  <c:v>-1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-1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-1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-1</c:v>
                </c:pt>
                <c:pt idx="4156">
                  <c:v>0</c:v>
                </c:pt>
                <c:pt idx="4157">
                  <c:v>0</c:v>
                </c:pt>
                <c:pt idx="4158">
                  <c:v>-1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-1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-1</c:v>
                </c:pt>
                <c:pt idx="4169">
                  <c:v>1</c:v>
                </c:pt>
                <c:pt idx="4170">
                  <c:v>-1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-1</c:v>
                </c:pt>
                <c:pt idx="4175">
                  <c:v>1</c:v>
                </c:pt>
                <c:pt idx="4176">
                  <c:v>-1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-1</c:v>
                </c:pt>
                <c:pt idx="4183">
                  <c:v>0</c:v>
                </c:pt>
                <c:pt idx="4184">
                  <c:v>-1</c:v>
                </c:pt>
                <c:pt idx="4185">
                  <c:v>0</c:v>
                </c:pt>
                <c:pt idx="4186">
                  <c:v>0</c:v>
                </c:pt>
                <c:pt idx="4187">
                  <c:v>-1</c:v>
                </c:pt>
                <c:pt idx="4188">
                  <c:v>1</c:v>
                </c:pt>
                <c:pt idx="4189">
                  <c:v>0</c:v>
                </c:pt>
                <c:pt idx="4190">
                  <c:v>0</c:v>
                </c:pt>
                <c:pt idx="4191">
                  <c:v>-1</c:v>
                </c:pt>
                <c:pt idx="4192">
                  <c:v>-1</c:v>
                </c:pt>
                <c:pt idx="4193">
                  <c:v>0</c:v>
                </c:pt>
                <c:pt idx="4194">
                  <c:v>0</c:v>
                </c:pt>
                <c:pt idx="4195">
                  <c:v>-1</c:v>
                </c:pt>
                <c:pt idx="4196">
                  <c:v>1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-1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-1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-1</c:v>
                </c:pt>
                <c:pt idx="4218">
                  <c:v>0</c:v>
                </c:pt>
                <c:pt idx="4219">
                  <c:v>0</c:v>
                </c:pt>
                <c:pt idx="4220">
                  <c:v>-1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-1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-2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-1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-1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-1</c:v>
                </c:pt>
                <c:pt idx="4245">
                  <c:v>1</c:v>
                </c:pt>
                <c:pt idx="4246">
                  <c:v>-1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-1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-1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-1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-1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-1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-1</c:v>
                </c:pt>
                <c:pt idx="4282">
                  <c:v>1</c:v>
                </c:pt>
                <c:pt idx="4283">
                  <c:v>-1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-1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-1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-1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-1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-1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-1</c:v>
                </c:pt>
                <c:pt idx="4323">
                  <c:v>0</c:v>
                </c:pt>
                <c:pt idx="4324">
                  <c:v>0</c:v>
                </c:pt>
                <c:pt idx="4325">
                  <c:v>-1</c:v>
                </c:pt>
                <c:pt idx="4326">
                  <c:v>0</c:v>
                </c:pt>
                <c:pt idx="4327">
                  <c:v>0</c:v>
                </c:pt>
                <c:pt idx="4328">
                  <c:v>-1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-1</c:v>
                </c:pt>
                <c:pt idx="4334">
                  <c:v>1</c:v>
                </c:pt>
                <c:pt idx="4335">
                  <c:v>-1</c:v>
                </c:pt>
                <c:pt idx="4336">
                  <c:v>0</c:v>
                </c:pt>
                <c:pt idx="4337">
                  <c:v>0</c:v>
                </c:pt>
                <c:pt idx="4338">
                  <c:v>-1</c:v>
                </c:pt>
                <c:pt idx="4339">
                  <c:v>0</c:v>
                </c:pt>
                <c:pt idx="4340">
                  <c:v>-1</c:v>
                </c:pt>
                <c:pt idx="4341">
                  <c:v>0</c:v>
                </c:pt>
                <c:pt idx="4342">
                  <c:v>-1</c:v>
                </c:pt>
                <c:pt idx="4343">
                  <c:v>0</c:v>
                </c:pt>
                <c:pt idx="4344">
                  <c:v>0</c:v>
                </c:pt>
                <c:pt idx="4345">
                  <c:v>-1</c:v>
                </c:pt>
                <c:pt idx="4346">
                  <c:v>0</c:v>
                </c:pt>
                <c:pt idx="4347">
                  <c:v>0</c:v>
                </c:pt>
                <c:pt idx="4348">
                  <c:v>-1</c:v>
                </c:pt>
                <c:pt idx="4349">
                  <c:v>1</c:v>
                </c:pt>
                <c:pt idx="4350">
                  <c:v>0</c:v>
                </c:pt>
                <c:pt idx="4351">
                  <c:v>-1</c:v>
                </c:pt>
                <c:pt idx="4352">
                  <c:v>1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-1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-1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-1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-1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-1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-1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-1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-1</c:v>
                </c:pt>
                <c:pt idx="4405">
                  <c:v>1</c:v>
                </c:pt>
                <c:pt idx="4406">
                  <c:v>-1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-1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-1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-1</c:v>
                </c:pt>
                <c:pt idx="4424">
                  <c:v>0</c:v>
                </c:pt>
                <c:pt idx="4425">
                  <c:v>0</c:v>
                </c:pt>
                <c:pt idx="4426">
                  <c:v>-1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-1</c:v>
                </c:pt>
                <c:pt idx="4432">
                  <c:v>0</c:v>
                </c:pt>
                <c:pt idx="4433">
                  <c:v>-1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-1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-1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-1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-1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-1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-1</c:v>
                </c:pt>
                <c:pt idx="4472">
                  <c:v>0</c:v>
                </c:pt>
                <c:pt idx="4473">
                  <c:v>1</c:v>
                </c:pt>
                <c:pt idx="4474">
                  <c:v>-1</c:v>
                </c:pt>
                <c:pt idx="4475">
                  <c:v>0</c:v>
                </c:pt>
                <c:pt idx="4476">
                  <c:v>0</c:v>
                </c:pt>
                <c:pt idx="4477">
                  <c:v>-1</c:v>
                </c:pt>
                <c:pt idx="4478">
                  <c:v>0</c:v>
                </c:pt>
                <c:pt idx="4479">
                  <c:v>-1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-1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-1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-1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-1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-1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-1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-1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-1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-1</c:v>
                </c:pt>
                <c:pt idx="4526">
                  <c:v>0</c:v>
                </c:pt>
                <c:pt idx="4527">
                  <c:v>0</c:v>
                </c:pt>
                <c:pt idx="4528">
                  <c:v>-1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-1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-1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-1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-1</c:v>
                </c:pt>
                <c:pt idx="4551">
                  <c:v>0</c:v>
                </c:pt>
                <c:pt idx="4552">
                  <c:v>0</c:v>
                </c:pt>
                <c:pt idx="4553">
                  <c:v>-1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-1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-1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-1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-1</c:v>
                </c:pt>
                <c:pt idx="4574">
                  <c:v>0</c:v>
                </c:pt>
                <c:pt idx="4575">
                  <c:v>1</c:v>
                </c:pt>
                <c:pt idx="4576">
                  <c:v>0</c:v>
                </c:pt>
                <c:pt idx="4577">
                  <c:v>0</c:v>
                </c:pt>
                <c:pt idx="4578">
                  <c:v>-1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-1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-1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-1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-1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-1</c:v>
                </c:pt>
                <c:pt idx="4610">
                  <c:v>0</c:v>
                </c:pt>
                <c:pt idx="4611">
                  <c:v>0</c:v>
                </c:pt>
                <c:pt idx="4612">
                  <c:v>-1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-1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-1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-1</c:v>
                </c:pt>
                <c:pt idx="4632">
                  <c:v>1</c:v>
                </c:pt>
                <c:pt idx="4633">
                  <c:v>0</c:v>
                </c:pt>
                <c:pt idx="4634">
                  <c:v>0</c:v>
                </c:pt>
                <c:pt idx="4635">
                  <c:v>-1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-1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-1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-1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-1</c:v>
                </c:pt>
                <c:pt idx="4660">
                  <c:v>0</c:v>
                </c:pt>
                <c:pt idx="4661">
                  <c:v>0</c:v>
                </c:pt>
                <c:pt idx="4662">
                  <c:v>-1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-1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-1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-1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-1</c:v>
                </c:pt>
                <c:pt idx="4689">
                  <c:v>1</c:v>
                </c:pt>
                <c:pt idx="4690">
                  <c:v>-1</c:v>
                </c:pt>
                <c:pt idx="4691">
                  <c:v>0</c:v>
                </c:pt>
                <c:pt idx="4692">
                  <c:v>0</c:v>
                </c:pt>
                <c:pt idx="4693">
                  <c:v>-1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-2</c:v>
                </c:pt>
                <c:pt idx="4700">
                  <c:v>0</c:v>
                </c:pt>
                <c:pt idx="4701">
                  <c:v>-1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1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-1</c:v>
                </c:pt>
                <c:pt idx="4712">
                  <c:v>0</c:v>
                </c:pt>
                <c:pt idx="4713">
                  <c:v>-1</c:v>
                </c:pt>
                <c:pt idx="4714">
                  <c:v>-1</c:v>
                </c:pt>
                <c:pt idx="4715">
                  <c:v>0</c:v>
                </c:pt>
                <c:pt idx="4716">
                  <c:v>0</c:v>
                </c:pt>
                <c:pt idx="4717">
                  <c:v>-1</c:v>
                </c:pt>
                <c:pt idx="4718">
                  <c:v>0</c:v>
                </c:pt>
                <c:pt idx="4719">
                  <c:v>1</c:v>
                </c:pt>
                <c:pt idx="4720">
                  <c:v>0</c:v>
                </c:pt>
                <c:pt idx="4721">
                  <c:v>0</c:v>
                </c:pt>
                <c:pt idx="4722">
                  <c:v>1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-1</c:v>
                </c:pt>
                <c:pt idx="4729">
                  <c:v>0</c:v>
                </c:pt>
                <c:pt idx="4730">
                  <c:v>-1</c:v>
                </c:pt>
                <c:pt idx="4731">
                  <c:v>0</c:v>
                </c:pt>
                <c:pt idx="4732">
                  <c:v>0</c:v>
                </c:pt>
                <c:pt idx="4733">
                  <c:v>-1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1</c:v>
                </c:pt>
                <c:pt idx="4739">
                  <c:v>-1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-1</c:v>
                </c:pt>
                <c:pt idx="4749">
                  <c:v>0</c:v>
                </c:pt>
                <c:pt idx="4750">
                  <c:v>-1</c:v>
                </c:pt>
                <c:pt idx="4751">
                  <c:v>0</c:v>
                </c:pt>
                <c:pt idx="4752">
                  <c:v>1</c:v>
                </c:pt>
                <c:pt idx="4753">
                  <c:v>-1</c:v>
                </c:pt>
                <c:pt idx="4754">
                  <c:v>-1</c:v>
                </c:pt>
                <c:pt idx="4755">
                  <c:v>0</c:v>
                </c:pt>
                <c:pt idx="4756">
                  <c:v>0</c:v>
                </c:pt>
                <c:pt idx="4757">
                  <c:v>-1</c:v>
                </c:pt>
                <c:pt idx="4758">
                  <c:v>1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-1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-1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-1</c:v>
                </c:pt>
                <c:pt idx="4775">
                  <c:v>0</c:v>
                </c:pt>
                <c:pt idx="4776">
                  <c:v>0</c:v>
                </c:pt>
                <c:pt idx="4777">
                  <c:v>-1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-1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-1</c:v>
                </c:pt>
                <c:pt idx="4796">
                  <c:v>0</c:v>
                </c:pt>
                <c:pt idx="4797">
                  <c:v>0</c:v>
                </c:pt>
                <c:pt idx="4798">
                  <c:v>-1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-1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-1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-1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-1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-1</c:v>
                </c:pt>
                <c:pt idx="4829">
                  <c:v>0</c:v>
                </c:pt>
                <c:pt idx="4830">
                  <c:v>1</c:v>
                </c:pt>
                <c:pt idx="4831">
                  <c:v>0</c:v>
                </c:pt>
                <c:pt idx="4832">
                  <c:v>-1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-1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-1</c:v>
                </c:pt>
                <c:pt idx="4843">
                  <c:v>0</c:v>
                </c:pt>
                <c:pt idx="4844">
                  <c:v>0</c:v>
                </c:pt>
                <c:pt idx="4845">
                  <c:v>-1</c:v>
                </c:pt>
                <c:pt idx="4846">
                  <c:v>1</c:v>
                </c:pt>
                <c:pt idx="4847">
                  <c:v>-1</c:v>
                </c:pt>
                <c:pt idx="4848">
                  <c:v>0</c:v>
                </c:pt>
                <c:pt idx="4849">
                  <c:v>-1</c:v>
                </c:pt>
                <c:pt idx="4850">
                  <c:v>0</c:v>
                </c:pt>
                <c:pt idx="4851">
                  <c:v>-1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1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-1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-1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-1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-1</c:v>
                </c:pt>
                <c:pt idx="4880">
                  <c:v>1</c:v>
                </c:pt>
                <c:pt idx="4881">
                  <c:v>-1</c:v>
                </c:pt>
                <c:pt idx="4882">
                  <c:v>1</c:v>
                </c:pt>
                <c:pt idx="4883">
                  <c:v>0</c:v>
                </c:pt>
                <c:pt idx="4884">
                  <c:v>-1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-1</c:v>
                </c:pt>
                <c:pt idx="4890">
                  <c:v>1</c:v>
                </c:pt>
                <c:pt idx="4891">
                  <c:v>0</c:v>
                </c:pt>
                <c:pt idx="4892">
                  <c:v>-1</c:v>
                </c:pt>
                <c:pt idx="4893">
                  <c:v>-1</c:v>
                </c:pt>
                <c:pt idx="4894">
                  <c:v>1</c:v>
                </c:pt>
                <c:pt idx="4895">
                  <c:v>0</c:v>
                </c:pt>
                <c:pt idx="4896">
                  <c:v>-1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-1</c:v>
                </c:pt>
                <c:pt idx="4901">
                  <c:v>-1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-1</c:v>
                </c:pt>
                <c:pt idx="4907">
                  <c:v>1</c:v>
                </c:pt>
                <c:pt idx="4908">
                  <c:v>-1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-1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-1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1</c:v>
                </c:pt>
                <c:pt idx="4925">
                  <c:v>-1</c:v>
                </c:pt>
                <c:pt idx="4926">
                  <c:v>0</c:v>
                </c:pt>
                <c:pt idx="4927">
                  <c:v>-1</c:v>
                </c:pt>
                <c:pt idx="4928">
                  <c:v>0</c:v>
                </c:pt>
                <c:pt idx="4929">
                  <c:v>1</c:v>
                </c:pt>
                <c:pt idx="4930">
                  <c:v>0</c:v>
                </c:pt>
                <c:pt idx="4931">
                  <c:v>-1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-1</c:v>
                </c:pt>
                <c:pt idx="4938">
                  <c:v>0</c:v>
                </c:pt>
                <c:pt idx="4939">
                  <c:v>-1</c:v>
                </c:pt>
                <c:pt idx="4940">
                  <c:v>1</c:v>
                </c:pt>
                <c:pt idx="4941">
                  <c:v>1</c:v>
                </c:pt>
                <c:pt idx="4942">
                  <c:v>-1</c:v>
                </c:pt>
                <c:pt idx="4943">
                  <c:v>0</c:v>
                </c:pt>
                <c:pt idx="4944">
                  <c:v>-1</c:v>
                </c:pt>
                <c:pt idx="4945">
                  <c:v>1</c:v>
                </c:pt>
                <c:pt idx="4946">
                  <c:v>-1</c:v>
                </c:pt>
                <c:pt idx="4947">
                  <c:v>0</c:v>
                </c:pt>
                <c:pt idx="4948">
                  <c:v>-1</c:v>
                </c:pt>
                <c:pt idx="4949">
                  <c:v>0</c:v>
                </c:pt>
                <c:pt idx="4950">
                  <c:v>-1</c:v>
                </c:pt>
                <c:pt idx="4951">
                  <c:v>1</c:v>
                </c:pt>
                <c:pt idx="4952">
                  <c:v>-1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1</c:v>
                </c:pt>
                <c:pt idx="4957">
                  <c:v>-1</c:v>
                </c:pt>
                <c:pt idx="4958">
                  <c:v>-1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-1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-1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-1</c:v>
                </c:pt>
                <c:pt idx="4977">
                  <c:v>1</c:v>
                </c:pt>
                <c:pt idx="4978">
                  <c:v>0</c:v>
                </c:pt>
                <c:pt idx="4979">
                  <c:v>-1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-1</c:v>
                </c:pt>
                <c:pt idx="4984">
                  <c:v>1</c:v>
                </c:pt>
                <c:pt idx="4985">
                  <c:v>0</c:v>
                </c:pt>
                <c:pt idx="4986">
                  <c:v>-1</c:v>
                </c:pt>
                <c:pt idx="4987">
                  <c:v>0</c:v>
                </c:pt>
                <c:pt idx="4988">
                  <c:v>0</c:v>
                </c:pt>
                <c:pt idx="4989">
                  <c:v>1</c:v>
                </c:pt>
                <c:pt idx="4990">
                  <c:v>-1</c:v>
                </c:pt>
                <c:pt idx="4991">
                  <c:v>0</c:v>
                </c:pt>
                <c:pt idx="4992">
                  <c:v>0</c:v>
                </c:pt>
                <c:pt idx="4993">
                  <c:v>1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-1</c:v>
                </c:pt>
                <c:pt idx="4999">
                  <c:v>-1</c:v>
                </c:pt>
                <c:pt idx="5000">
                  <c:v>0</c:v>
                </c:pt>
                <c:pt idx="5001">
                  <c:v>1</c:v>
                </c:pt>
                <c:pt idx="5002">
                  <c:v>-1</c:v>
                </c:pt>
                <c:pt idx="5003">
                  <c:v>0</c:v>
                </c:pt>
                <c:pt idx="5004">
                  <c:v>0</c:v>
                </c:pt>
                <c:pt idx="5005">
                  <c:v>-1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-1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1</c:v>
                </c:pt>
                <c:pt idx="5017">
                  <c:v>-1</c:v>
                </c:pt>
                <c:pt idx="5018">
                  <c:v>0</c:v>
                </c:pt>
                <c:pt idx="5019">
                  <c:v>0</c:v>
                </c:pt>
                <c:pt idx="5020">
                  <c:v>-1</c:v>
                </c:pt>
                <c:pt idx="5021">
                  <c:v>0</c:v>
                </c:pt>
                <c:pt idx="5022">
                  <c:v>-1</c:v>
                </c:pt>
                <c:pt idx="5023">
                  <c:v>0</c:v>
                </c:pt>
                <c:pt idx="5024">
                  <c:v>0</c:v>
                </c:pt>
                <c:pt idx="5025">
                  <c:v>-1</c:v>
                </c:pt>
                <c:pt idx="5026">
                  <c:v>1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-1</c:v>
                </c:pt>
                <c:pt idx="5031">
                  <c:v>1</c:v>
                </c:pt>
                <c:pt idx="5032">
                  <c:v>0</c:v>
                </c:pt>
                <c:pt idx="5033">
                  <c:v>0</c:v>
                </c:pt>
                <c:pt idx="5034">
                  <c:v>-1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-1</c:v>
                </c:pt>
                <c:pt idx="5048">
                  <c:v>1</c:v>
                </c:pt>
                <c:pt idx="5049">
                  <c:v>-1</c:v>
                </c:pt>
                <c:pt idx="5050">
                  <c:v>-1</c:v>
                </c:pt>
                <c:pt idx="5051">
                  <c:v>1</c:v>
                </c:pt>
                <c:pt idx="5052">
                  <c:v>-1</c:v>
                </c:pt>
                <c:pt idx="5053">
                  <c:v>-1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-1</c:v>
                </c:pt>
                <c:pt idx="5060">
                  <c:v>1</c:v>
                </c:pt>
                <c:pt idx="5061">
                  <c:v>-1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-1</c:v>
                </c:pt>
                <c:pt idx="5067">
                  <c:v>1</c:v>
                </c:pt>
                <c:pt idx="5068">
                  <c:v>0</c:v>
                </c:pt>
                <c:pt idx="5069">
                  <c:v>-1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-1</c:v>
                </c:pt>
                <c:pt idx="5074">
                  <c:v>1</c:v>
                </c:pt>
                <c:pt idx="5075">
                  <c:v>0</c:v>
                </c:pt>
                <c:pt idx="5076">
                  <c:v>0</c:v>
                </c:pt>
                <c:pt idx="5077">
                  <c:v>-1</c:v>
                </c:pt>
                <c:pt idx="5078">
                  <c:v>0</c:v>
                </c:pt>
                <c:pt idx="5079">
                  <c:v>0</c:v>
                </c:pt>
                <c:pt idx="5080">
                  <c:v>-1</c:v>
                </c:pt>
                <c:pt idx="5081">
                  <c:v>0</c:v>
                </c:pt>
                <c:pt idx="5082">
                  <c:v>0</c:v>
                </c:pt>
                <c:pt idx="5083">
                  <c:v>-1</c:v>
                </c:pt>
                <c:pt idx="5084">
                  <c:v>0</c:v>
                </c:pt>
                <c:pt idx="5085">
                  <c:v>1</c:v>
                </c:pt>
                <c:pt idx="5086">
                  <c:v>-1</c:v>
                </c:pt>
                <c:pt idx="5087">
                  <c:v>-1</c:v>
                </c:pt>
                <c:pt idx="5088">
                  <c:v>0</c:v>
                </c:pt>
                <c:pt idx="5089">
                  <c:v>1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-1</c:v>
                </c:pt>
                <c:pt idx="5095">
                  <c:v>0</c:v>
                </c:pt>
                <c:pt idx="5096">
                  <c:v>0</c:v>
                </c:pt>
                <c:pt idx="5097">
                  <c:v>-1</c:v>
                </c:pt>
                <c:pt idx="5098">
                  <c:v>0</c:v>
                </c:pt>
                <c:pt idx="5099">
                  <c:v>-1</c:v>
                </c:pt>
                <c:pt idx="5100">
                  <c:v>0</c:v>
                </c:pt>
                <c:pt idx="5101">
                  <c:v>1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-1</c:v>
                </c:pt>
                <c:pt idx="5108">
                  <c:v>-1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-1</c:v>
                </c:pt>
                <c:pt idx="5113">
                  <c:v>0</c:v>
                </c:pt>
                <c:pt idx="5114">
                  <c:v>-1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-1</c:v>
                </c:pt>
                <c:pt idx="5119">
                  <c:v>1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-1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-1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1</c:v>
                </c:pt>
                <c:pt idx="5133">
                  <c:v>-1</c:v>
                </c:pt>
                <c:pt idx="5134">
                  <c:v>1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-1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-1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-1</c:v>
                </c:pt>
                <c:pt idx="5151">
                  <c:v>-1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1</c:v>
                </c:pt>
                <c:pt idx="5156">
                  <c:v>-1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-1</c:v>
                </c:pt>
                <c:pt idx="5165">
                  <c:v>-1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-1</c:v>
                </c:pt>
                <c:pt idx="5173">
                  <c:v>1</c:v>
                </c:pt>
                <c:pt idx="5174">
                  <c:v>0</c:v>
                </c:pt>
                <c:pt idx="5175">
                  <c:v>-1</c:v>
                </c:pt>
                <c:pt idx="5176">
                  <c:v>1</c:v>
                </c:pt>
                <c:pt idx="5177">
                  <c:v>-1</c:v>
                </c:pt>
                <c:pt idx="5178">
                  <c:v>0</c:v>
                </c:pt>
                <c:pt idx="5179">
                  <c:v>1</c:v>
                </c:pt>
                <c:pt idx="5180">
                  <c:v>0</c:v>
                </c:pt>
                <c:pt idx="5181">
                  <c:v>0</c:v>
                </c:pt>
                <c:pt idx="5182">
                  <c:v>-1</c:v>
                </c:pt>
                <c:pt idx="5183">
                  <c:v>0</c:v>
                </c:pt>
                <c:pt idx="5184">
                  <c:v>-1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-1</c:v>
                </c:pt>
                <c:pt idx="5190">
                  <c:v>0</c:v>
                </c:pt>
                <c:pt idx="5191">
                  <c:v>0</c:v>
                </c:pt>
                <c:pt idx="5192">
                  <c:v>1</c:v>
                </c:pt>
                <c:pt idx="5193">
                  <c:v>-1</c:v>
                </c:pt>
                <c:pt idx="5194">
                  <c:v>0</c:v>
                </c:pt>
                <c:pt idx="5195">
                  <c:v>0</c:v>
                </c:pt>
                <c:pt idx="5196">
                  <c:v>-1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-1</c:v>
                </c:pt>
                <c:pt idx="5201">
                  <c:v>1</c:v>
                </c:pt>
                <c:pt idx="5202">
                  <c:v>0</c:v>
                </c:pt>
                <c:pt idx="5203">
                  <c:v>0</c:v>
                </c:pt>
                <c:pt idx="5204">
                  <c:v>-1</c:v>
                </c:pt>
                <c:pt idx="5205">
                  <c:v>1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-1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-1</c:v>
                </c:pt>
                <c:pt idx="5214">
                  <c:v>0</c:v>
                </c:pt>
                <c:pt idx="5215">
                  <c:v>0</c:v>
                </c:pt>
                <c:pt idx="5216">
                  <c:v>-1</c:v>
                </c:pt>
                <c:pt idx="5217">
                  <c:v>0</c:v>
                </c:pt>
                <c:pt idx="5218">
                  <c:v>0</c:v>
                </c:pt>
                <c:pt idx="5219">
                  <c:v>1</c:v>
                </c:pt>
                <c:pt idx="5220">
                  <c:v>0</c:v>
                </c:pt>
                <c:pt idx="5221">
                  <c:v>-1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-1</c:v>
                </c:pt>
                <c:pt idx="5230">
                  <c:v>0</c:v>
                </c:pt>
                <c:pt idx="5231">
                  <c:v>0</c:v>
                </c:pt>
                <c:pt idx="5232">
                  <c:v>-1</c:v>
                </c:pt>
                <c:pt idx="5233">
                  <c:v>1</c:v>
                </c:pt>
                <c:pt idx="5234">
                  <c:v>0</c:v>
                </c:pt>
                <c:pt idx="5235">
                  <c:v>-1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-1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-1</c:v>
                </c:pt>
                <c:pt idx="5244">
                  <c:v>1</c:v>
                </c:pt>
                <c:pt idx="5245">
                  <c:v>-1</c:v>
                </c:pt>
                <c:pt idx="5246">
                  <c:v>1</c:v>
                </c:pt>
                <c:pt idx="5247">
                  <c:v>0</c:v>
                </c:pt>
                <c:pt idx="5248">
                  <c:v>-1</c:v>
                </c:pt>
                <c:pt idx="5249">
                  <c:v>0</c:v>
                </c:pt>
                <c:pt idx="5250">
                  <c:v>0</c:v>
                </c:pt>
                <c:pt idx="5251">
                  <c:v>-1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-1</c:v>
                </c:pt>
                <c:pt idx="5257">
                  <c:v>1</c:v>
                </c:pt>
                <c:pt idx="5258">
                  <c:v>-1</c:v>
                </c:pt>
                <c:pt idx="5259">
                  <c:v>1</c:v>
                </c:pt>
                <c:pt idx="5260">
                  <c:v>-1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1</c:v>
                </c:pt>
                <c:pt idx="5266">
                  <c:v>-1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-1</c:v>
                </c:pt>
                <c:pt idx="5272">
                  <c:v>0</c:v>
                </c:pt>
                <c:pt idx="5273">
                  <c:v>-1</c:v>
                </c:pt>
                <c:pt idx="5274">
                  <c:v>1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-1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-1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-1</c:v>
                </c:pt>
                <c:pt idx="5296">
                  <c:v>1</c:v>
                </c:pt>
                <c:pt idx="5297">
                  <c:v>-1</c:v>
                </c:pt>
                <c:pt idx="5298">
                  <c:v>0</c:v>
                </c:pt>
                <c:pt idx="5299">
                  <c:v>0</c:v>
                </c:pt>
                <c:pt idx="5300">
                  <c:v>-1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-1</c:v>
                </c:pt>
                <c:pt idx="5306">
                  <c:v>0</c:v>
                </c:pt>
                <c:pt idx="5307">
                  <c:v>0</c:v>
                </c:pt>
                <c:pt idx="5308">
                  <c:v>-1</c:v>
                </c:pt>
                <c:pt idx="5309">
                  <c:v>0</c:v>
                </c:pt>
                <c:pt idx="5310">
                  <c:v>1</c:v>
                </c:pt>
                <c:pt idx="5311">
                  <c:v>0</c:v>
                </c:pt>
                <c:pt idx="5312">
                  <c:v>-1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-1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-1</c:v>
                </c:pt>
                <c:pt idx="5325">
                  <c:v>0</c:v>
                </c:pt>
                <c:pt idx="5326">
                  <c:v>1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-1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-1</c:v>
                </c:pt>
                <c:pt idx="5336">
                  <c:v>1</c:v>
                </c:pt>
                <c:pt idx="5337">
                  <c:v>0</c:v>
                </c:pt>
                <c:pt idx="5338">
                  <c:v>0</c:v>
                </c:pt>
                <c:pt idx="5339">
                  <c:v>-1</c:v>
                </c:pt>
                <c:pt idx="5340">
                  <c:v>0</c:v>
                </c:pt>
                <c:pt idx="5341">
                  <c:v>-1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-1</c:v>
                </c:pt>
                <c:pt idx="5346">
                  <c:v>1</c:v>
                </c:pt>
                <c:pt idx="5347">
                  <c:v>-1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1</c:v>
                </c:pt>
                <c:pt idx="5353">
                  <c:v>-1</c:v>
                </c:pt>
                <c:pt idx="5354">
                  <c:v>-1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-1</c:v>
                </c:pt>
                <c:pt idx="5361">
                  <c:v>0</c:v>
                </c:pt>
                <c:pt idx="5362">
                  <c:v>-1</c:v>
                </c:pt>
                <c:pt idx="5363">
                  <c:v>0</c:v>
                </c:pt>
                <c:pt idx="5364">
                  <c:v>1</c:v>
                </c:pt>
                <c:pt idx="5365">
                  <c:v>-1</c:v>
                </c:pt>
                <c:pt idx="5366">
                  <c:v>0</c:v>
                </c:pt>
                <c:pt idx="5367">
                  <c:v>0</c:v>
                </c:pt>
                <c:pt idx="5368">
                  <c:v>-1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-1</c:v>
                </c:pt>
                <c:pt idx="5380">
                  <c:v>0</c:v>
                </c:pt>
                <c:pt idx="5381">
                  <c:v>-1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-1</c:v>
                </c:pt>
                <c:pt idx="5392">
                  <c:v>0</c:v>
                </c:pt>
                <c:pt idx="5393">
                  <c:v>1</c:v>
                </c:pt>
                <c:pt idx="5394">
                  <c:v>-1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-1</c:v>
                </c:pt>
                <c:pt idx="5403">
                  <c:v>1</c:v>
                </c:pt>
                <c:pt idx="5404">
                  <c:v>0</c:v>
                </c:pt>
                <c:pt idx="5405">
                  <c:v>-1</c:v>
                </c:pt>
                <c:pt idx="5406">
                  <c:v>0</c:v>
                </c:pt>
                <c:pt idx="5407">
                  <c:v>-1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-1</c:v>
                </c:pt>
                <c:pt idx="5412">
                  <c:v>1</c:v>
                </c:pt>
                <c:pt idx="5413">
                  <c:v>-1</c:v>
                </c:pt>
                <c:pt idx="5414">
                  <c:v>0</c:v>
                </c:pt>
                <c:pt idx="5415">
                  <c:v>0</c:v>
                </c:pt>
                <c:pt idx="5416">
                  <c:v>-1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1</c:v>
                </c:pt>
                <c:pt idx="5421">
                  <c:v>0</c:v>
                </c:pt>
                <c:pt idx="5422">
                  <c:v>-1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-1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-1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-1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1</c:v>
                </c:pt>
                <c:pt idx="5451">
                  <c:v>0</c:v>
                </c:pt>
                <c:pt idx="5452">
                  <c:v>-1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-1</c:v>
                </c:pt>
                <c:pt idx="5459">
                  <c:v>1</c:v>
                </c:pt>
                <c:pt idx="5460">
                  <c:v>-1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1</c:v>
                </c:pt>
                <c:pt idx="5465">
                  <c:v>-1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-1</c:v>
                </c:pt>
                <c:pt idx="5471">
                  <c:v>-1</c:v>
                </c:pt>
                <c:pt idx="5472">
                  <c:v>0</c:v>
                </c:pt>
                <c:pt idx="5473">
                  <c:v>0</c:v>
                </c:pt>
                <c:pt idx="5474">
                  <c:v>1</c:v>
                </c:pt>
                <c:pt idx="5475">
                  <c:v>0</c:v>
                </c:pt>
                <c:pt idx="5476">
                  <c:v>-1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946752"/>
        <c:axId val="149948288"/>
      </c:scatterChart>
      <c:valAx>
        <c:axId val="14994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9948288"/>
        <c:crosses val="autoZero"/>
        <c:crossBetween val="midCat"/>
      </c:valAx>
      <c:valAx>
        <c:axId val="14994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49946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Sheet1!$K$3</c:f>
              <c:strCache>
                <c:ptCount val="1"/>
                <c:pt idx="0">
                  <c:v>simulation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Sheet1!$B$4:$B$8</c:f>
              <c:strCache>
                <c:ptCount val="5"/>
                <c:pt idx="0">
                  <c:v>CO2</c:v>
                </c:pt>
                <c:pt idx="1">
                  <c:v>H2</c:v>
                </c:pt>
                <c:pt idx="2">
                  <c:v>CO</c:v>
                </c:pt>
                <c:pt idx="3">
                  <c:v>O2</c:v>
                </c:pt>
                <c:pt idx="4">
                  <c:v>CH4</c:v>
                </c:pt>
              </c:strCache>
            </c:strRef>
          </c:cat>
          <c:val>
            <c:numRef>
              <c:f>Sheet1!$K$4:$K$8</c:f>
              <c:numCache>
                <c:formatCode>General</c:formatCode>
                <c:ptCount val="5"/>
                <c:pt idx="0">
                  <c:v>0.37662337662337658</c:v>
                </c:pt>
                <c:pt idx="1">
                  <c:v>0.40259740259740256</c:v>
                </c:pt>
                <c:pt idx="2">
                  <c:v>0.15584415584415723</c:v>
                </c:pt>
                <c:pt idx="3">
                  <c:v>3.8961038961038974E-2</c:v>
                </c:pt>
                <c:pt idx="4">
                  <c:v>2.5974025974026212E-2</c:v>
                </c:pt>
              </c:numCache>
            </c:numRef>
          </c:val>
        </c:ser>
        <c:ser>
          <c:idx val="1"/>
          <c:order val="1"/>
          <c:tx>
            <c:strRef>
              <c:f>Sheet1!$L$3</c:f>
              <c:strCache>
                <c:ptCount val="1"/>
                <c:pt idx="0">
                  <c:v>expt</c:v>
                </c:pt>
              </c:strCache>
            </c:strRef>
          </c:tx>
          <c:invertIfNegative val="0"/>
          <c:cat>
            <c:strRef>
              <c:f>Sheet1!$B$4:$B$8</c:f>
              <c:strCache>
                <c:ptCount val="5"/>
                <c:pt idx="0">
                  <c:v>CO2</c:v>
                </c:pt>
                <c:pt idx="1">
                  <c:v>H2</c:v>
                </c:pt>
                <c:pt idx="2">
                  <c:v>CO</c:v>
                </c:pt>
                <c:pt idx="3">
                  <c:v>O2</c:v>
                </c:pt>
                <c:pt idx="4">
                  <c:v>CH4</c:v>
                </c:pt>
              </c:strCache>
            </c:strRef>
          </c:cat>
          <c:val>
            <c:numRef>
              <c:f>Sheet1!$L$4:$L$8</c:f>
              <c:numCache>
                <c:formatCode>General</c:formatCode>
                <c:ptCount val="5"/>
                <c:pt idx="0">
                  <c:v>0.4</c:v>
                </c:pt>
                <c:pt idx="1">
                  <c:v>0.35000000000000031</c:v>
                </c:pt>
                <c:pt idx="2">
                  <c:v>0.13</c:v>
                </c:pt>
                <c:pt idx="3">
                  <c:v>7.0000000000000034E-2</c:v>
                </c:pt>
                <c:pt idx="4">
                  <c:v>5.0000000000000114E-2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607552"/>
        <c:axId val="149609088"/>
      </c:barChart>
      <c:catAx>
        <c:axId val="149607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49609088"/>
        <c:crosses val="autoZero"/>
        <c:auto val="1"/>
        <c:lblAlgn val="ctr"/>
        <c:lblOffset val="100"/>
        <c:noMultiLvlLbl val="0"/>
      </c:catAx>
      <c:valAx>
        <c:axId val="1496090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Mole fraction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960755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6C506-5E4A-4135-8AD2-1C2070216AD1}" type="doc">
      <dgm:prSet loTypeId="urn:microsoft.com/office/officeart/2005/8/layout/vList2" loCatId="list" qsTypeId="urn:microsoft.com/office/officeart/2005/8/quickstyle/simple1#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0458B8D-52FD-476B-A98D-7BEF164D4C98}">
      <dgm:prSet custT="1"/>
      <dgm:spPr/>
      <dgm:t>
        <a:bodyPr/>
        <a:lstStyle/>
        <a:p>
          <a:pPr algn="ctr" rtl="0"/>
          <a:r>
            <a:rPr lang="en-US" sz="1400" b="1" dirty="0" smtClean="0"/>
            <a:t>Type of coal</a:t>
          </a:r>
          <a:endParaRPr lang="en-US" sz="1400" b="1" dirty="0"/>
        </a:p>
      </dgm:t>
    </dgm:pt>
    <dgm:pt modelId="{553614BA-5144-4F83-A878-039A7E0E87E3}" type="parTrans" cxnId="{491BC25F-7950-4F5B-8B6F-8D247DCB1B02}">
      <dgm:prSet/>
      <dgm:spPr/>
      <dgm:t>
        <a:bodyPr/>
        <a:lstStyle/>
        <a:p>
          <a:endParaRPr lang="en-US" sz="1600" b="1"/>
        </a:p>
      </dgm:t>
    </dgm:pt>
    <dgm:pt modelId="{7D2B053E-18BD-499A-B825-F67F48FDEFFE}" type="sibTrans" cxnId="{491BC25F-7950-4F5B-8B6F-8D247DCB1B02}">
      <dgm:prSet/>
      <dgm:spPr/>
      <dgm:t>
        <a:bodyPr/>
        <a:lstStyle/>
        <a:p>
          <a:endParaRPr lang="en-US" sz="1600" b="1"/>
        </a:p>
      </dgm:t>
    </dgm:pt>
    <dgm:pt modelId="{FD43F6FC-4B81-4B22-910E-1195D2B1C269}">
      <dgm:prSet custT="1"/>
      <dgm:spPr/>
      <dgm:t>
        <a:bodyPr/>
        <a:lstStyle/>
        <a:p>
          <a:pPr algn="ctr" rtl="0"/>
          <a:r>
            <a:rPr lang="en-US" sz="1400" b="1" dirty="0" smtClean="0"/>
            <a:t>Coal analysis</a:t>
          </a:r>
          <a:endParaRPr lang="en-US" sz="1400" b="1" dirty="0"/>
        </a:p>
      </dgm:t>
    </dgm:pt>
    <dgm:pt modelId="{6A7EBAB8-735F-441D-8973-47D9B776F397}" type="parTrans" cxnId="{F3942A94-CDB6-43B0-B529-8C2F7FD3FD4E}">
      <dgm:prSet/>
      <dgm:spPr/>
      <dgm:t>
        <a:bodyPr/>
        <a:lstStyle/>
        <a:p>
          <a:endParaRPr lang="en-US" sz="1600" b="1"/>
        </a:p>
      </dgm:t>
    </dgm:pt>
    <dgm:pt modelId="{52CBDC29-A3CE-426A-8D32-FFF790DC73CD}" type="sibTrans" cxnId="{F3942A94-CDB6-43B0-B529-8C2F7FD3FD4E}">
      <dgm:prSet/>
      <dgm:spPr/>
      <dgm:t>
        <a:bodyPr/>
        <a:lstStyle/>
        <a:p>
          <a:endParaRPr lang="en-US" sz="1600" b="1"/>
        </a:p>
      </dgm:t>
    </dgm:pt>
    <dgm:pt modelId="{9668608A-FD44-4A48-A3C1-6DC8BD54F233}">
      <dgm:prSet custT="1"/>
      <dgm:spPr/>
      <dgm:t>
        <a:bodyPr/>
        <a:lstStyle/>
        <a:p>
          <a:pPr algn="ctr" rtl="0"/>
          <a:r>
            <a:rPr lang="en-US" sz="1400" b="1" dirty="0" smtClean="0">
              <a:solidFill>
                <a:schemeClr val="bg1"/>
              </a:solidFill>
            </a:rPr>
            <a:t>Kinetics and </a:t>
          </a:r>
          <a:r>
            <a:rPr lang="en-US" sz="1400" b="1" dirty="0" err="1" smtClean="0">
              <a:solidFill>
                <a:schemeClr val="bg1"/>
              </a:solidFill>
            </a:rPr>
            <a:t>spalling</a:t>
          </a:r>
          <a:r>
            <a:rPr lang="en-US" sz="1400" b="1" dirty="0" smtClean="0">
              <a:solidFill>
                <a:schemeClr val="bg1"/>
              </a:solidFill>
            </a:rPr>
            <a:t> using the suggested approach</a:t>
          </a:r>
          <a:endParaRPr lang="en-US" sz="1400" b="1" dirty="0">
            <a:solidFill>
              <a:schemeClr val="bg1"/>
            </a:solidFill>
          </a:endParaRPr>
        </a:p>
      </dgm:t>
    </dgm:pt>
    <dgm:pt modelId="{30DE47D1-DD6C-4FD6-9D88-4096488EEECA}" type="parTrans" cxnId="{C9A65D53-1A26-4129-967B-8994173794F2}">
      <dgm:prSet/>
      <dgm:spPr/>
      <dgm:t>
        <a:bodyPr/>
        <a:lstStyle/>
        <a:p>
          <a:endParaRPr lang="en-US" sz="1600" b="1"/>
        </a:p>
      </dgm:t>
    </dgm:pt>
    <dgm:pt modelId="{7117BE25-2351-4828-826A-B6EA4D8D5CA6}" type="sibTrans" cxnId="{C9A65D53-1A26-4129-967B-8994173794F2}">
      <dgm:prSet/>
      <dgm:spPr/>
      <dgm:t>
        <a:bodyPr/>
        <a:lstStyle/>
        <a:p>
          <a:endParaRPr lang="en-US" sz="1600" b="1"/>
        </a:p>
      </dgm:t>
    </dgm:pt>
    <dgm:pt modelId="{EEDFF297-3EEE-464A-BC40-7F57C7C10663}">
      <dgm:prSet custT="1"/>
      <dgm:spPr/>
      <dgm:t>
        <a:bodyPr/>
        <a:lstStyle/>
        <a:p>
          <a:pPr algn="ctr" rtl="0"/>
          <a:r>
            <a:rPr lang="en-US" sz="1400" b="1" dirty="0" smtClean="0"/>
            <a:t>Inlet gas flow rate, composition, temperature and pressure</a:t>
          </a:r>
          <a:endParaRPr lang="en-US" sz="1400" b="1" dirty="0"/>
        </a:p>
      </dgm:t>
    </dgm:pt>
    <dgm:pt modelId="{7C9F33DD-F0E6-44ED-8A8F-305FFF4028A3}" type="parTrans" cxnId="{6172DE4E-4F70-4442-8E87-0E035D14EB15}">
      <dgm:prSet/>
      <dgm:spPr/>
      <dgm:t>
        <a:bodyPr/>
        <a:lstStyle/>
        <a:p>
          <a:endParaRPr lang="en-US" sz="1600" b="1"/>
        </a:p>
      </dgm:t>
    </dgm:pt>
    <dgm:pt modelId="{0C90C175-16F9-4361-BA55-FDCCFA8D340E}" type="sibTrans" cxnId="{6172DE4E-4F70-4442-8E87-0E035D14EB15}">
      <dgm:prSet/>
      <dgm:spPr/>
      <dgm:t>
        <a:bodyPr/>
        <a:lstStyle/>
        <a:p>
          <a:endParaRPr lang="en-US" sz="1600" b="1"/>
        </a:p>
      </dgm:t>
    </dgm:pt>
    <dgm:pt modelId="{5B2E1042-88DF-44CC-8450-1D2A63834C42}" type="pres">
      <dgm:prSet presAssocID="{C6F6C506-5E4A-4135-8AD2-1C2070216A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3AABD8-5EE0-41C2-951C-52A2E6781C1C}" type="pres">
      <dgm:prSet presAssocID="{E0458B8D-52FD-476B-A98D-7BEF164D4C98}" presName="parentText" presStyleLbl="node1" presStyleIdx="0" presStyleCnt="4" custScaleY="7434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278BFF-7503-44A8-AE60-B13E5B83A7F8}" type="pres">
      <dgm:prSet presAssocID="{7D2B053E-18BD-499A-B825-F67F48FDEFFE}" presName="spacer" presStyleCnt="0"/>
      <dgm:spPr/>
    </dgm:pt>
    <dgm:pt modelId="{17740E58-7CC1-47A8-9079-E7B87BB1D949}" type="pres">
      <dgm:prSet presAssocID="{FD43F6FC-4B81-4B22-910E-1195D2B1C269}" presName="parentText" presStyleLbl="node1" presStyleIdx="1" presStyleCnt="4" custScaleY="70816" custLinFactNeighborY="567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70899-CACA-434B-8D32-6F3358C388EC}" type="pres">
      <dgm:prSet presAssocID="{52CBDC29-A3CE-426A-8D32-FFF790DC73CD}" presName="spacer" presStyleCnt="0"/>
      <dgm:spPr/>
    </dgm:pt>
    <dgm:pt modelId="{C68DC41B-CF14-4DCD-B3C3-C29B1C1FD05B}" type="pres">
      <dgm:prSet presAssocID="{9668608A-FD44-4A48-A3C1-6DC8BD54F233}" presName="parentText" presStyleLbl="node1" presStyleIdx="2" presStyleCnt="4" custScaleY="9436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5D951-D2B2-4373-B5F3-9A4A0022061D}" type="pres">
      <dgm:prSet presAssocID="{7117BE25-2351-4828-826A-B6EA4D8D5CA6}" presName="spacer" presStyleCnt="0"/>
      <dgm:spPr/>
    </dgm:pt>
    <dgm:pt modelId="{6C53DED7-95F7-4CCA-BCAB-F1CEFD1CB05B}" type="pres">
      <dgm:prSet presAssocID="{EEDFF297-3EEE-464A-BC40-7F57C7C10663}" presName="parentText" presStyleLbl="node1" presStyleIdx="3" presStyleCnt="4" custLinFactY="724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0B03CB-954F-4BCC-9636-01BD71F06D7F}" type="presOf" srcId="{C6F6C506-5E4A-4135-8AD2-1C2070216AD1}" destId="{5B2E1042-88DF-44CC-8450-1D2A63834C42}" srcOrd="0" destOrd="0" presId="urn:microsoft.com/office/officeart/2005/8/layout/vList2"/>
    <dgm:cxn modelId="{F3942A94-CDB6-43B0-B529-8C2F7FD3FD4E}" srcId="{C6F6C506-5E4A-4135-8AD2-1C2070216AD1}" destId="{FD43F6FC-4B81-4B22-910E-1195D2B1C269}" srcOrd="1" destOrd="0" parTransId="{6A7EBAB8-735F-441D-8973-47D9B776F397}" sibTransId="{52CBDC29-A3CE-426A-8D32-FFF790DC73CD}"/>
    <dgm:cxn modelId="{985A85A3-D011-433D-933F-6394FA46806E}" type="presOf" srcId="{EEDFF297-3EEE-464A-BC40-7F57C7C10663}" destId="{6C53DED7-95F7-4CCA-BCAB-F1CEFD1CB05B}" srcOrd="0" destOrd="0" presId="urn:microsoft.com/office/officeart/2005/8/layout/vList2"/>
    <dgm:cxn modelId="{C5214228-AF3B-4463-BFAB-32A4EF9E4527}" type="presOf" srcId="{FD43F6FC-4B81-4B22-910E-1195D2B1C269}" destId="{17740E58-7CC1-47A8-9079-E7B87BB1D949}" srcOrd="0" destOrd="0" presId="urn:microsoft.com/office/officeart/2005/8/layout/vList2"/>
    <dgm:cxn modelId="{413F8402-BB67-404E-B799-EB766D4B542D}" type="presOf" srcId="{9668608A-FD44-4A48-A3C1-6DC8BD54F233}" destId="{C68DC41B-CF14-4DCD-B3C3-C29B1C1FD05B}" srcOrd="0" destOrd="0" presId="urn:microsoft.com/office/officeart/2005/8/layout/vList2"/>
    <dgm:cxn modelId="{491BC25F-7950-4F5B-8B6F-8D247DCB1B02}" srcId="{C6F6C506-5E4A-4135-8AD2-1C2070216AD1}" destId="{E0458B8D-52FD-476B-A98D-7BEF164D4C98}" srcOrd="0" destOrd="0" parTransId="{553614BA-5144-4F83-A878-039A7E0E87E3}" sibTransId="{7D2B053E-18BD-499A-B825-F67F48FDEFFE}"/>
    <dgm:cxn modelId="{C9A65D53-1A26-4129-967B-8994173794F2}" srcId="{C6F6C506-5E4A-4135-8AD2-1C2070216AD1}" destId="{9668608A-FD44-4A48-A3C1-6DC8BD54F233}" srcOrd="2" destOrd="0" parTransId="{30DE47D1-DD6C-4FD6-9D88-4096488EEECA}" sibTransId="{7117BE25-2351-4828-826A-B6EA4D8D5CA6}"/>
    <dgm:cxn modelId="{6172DE4E-4F70-4442-8E87-0E035D14EB15}" srcId="{C6F6C506-5E4A-4135-8AD2-1C2070216AD1}" destId="{EEDFF297-3EEE-464A-BC40-7F57C7C10663}" srcOrd="3" destOrd="0" parTransId="{7C9F33DD-F0E6-44ED-8A8F-305FFF4028A3}" sibTransId="{0C90C175-16F9-4361-BA55-FDCCFA8D340E}"/>
    <dgm:cxn modelId="{71E011A3-B2EF-4EFF-99FA-5FCA815A2232}" type="presOf" srcId="{E0458B8D-52FD-476B-A98D-7BEF164D4C98}" destId="{AD3AABD8-5EE0-41C2-951C-52A2E6781C1C}" srcOrd="0" destOrd="0" presId="urn:microsoft.com/office/officeart/2005/8/layout/vList2"/>
    <dgm:cxn modelId="{86E08B50-B513-4DCC-A091-96339146CB07}" type="presParOf" srcId="{5B2E1042-88DF-44CC-8450-1D2A63834C42}" destId="{AD3AABD8-5EE0-41C2-951C-52A2E6781C1C}" srcOrd="0" destOrd="0" presId="urn:microsoft.com/office/officeart/2005/8/layout/vList2"/>
    <dgm:cxn modelId="{5669B3AF-A6EB-40D5-A2EB-05137FFAEBF0}" type="presParOf" srcId="{5B2E1042-88DF-44CC-8450-1D2A63834C42}" destId="{49278BFF-7503-44A8-AE60-B13E5B83A7F8}" srcOrd="1" destOrd="0" presId="urn:microsoft.com/office/officeart/2005/8/layout/vList2"/>
    <dgm:cxn modelId="{659DD0A1-CE6E-415B-8F70-81DA3A1E11EF}" type="presParOf" srcId="{5B2E1042-88DF-44CC-8450-1D2A63834C42}" destId="{17740E58-7CC1-47A8-9079-E7B87BB1D949}" srcOrd="2" destOrd="0" presId="urn:microsoft.com/office/officeart/2005/8/layout/vList2"/>
    <dgm:cxn modelId="{B6B038FA-AD29-4DD8-8617-7592F6F874E4}" type="presParOf" srcId="{5B2E1042-88DF-44CC-8450-1D2A63834C42}" destId="{1A670899-CACA-434B-8D32-6F3358C388EC}" srcOrd="3" destOrd="0" presId="urn:microsoft.com/office/officeart/2005/8/layout/vList2"/>
    <dgm:cxn modelId="{783606AE-9251-49D1-9E9F-AF593F79D62D}" type="presParOf" srcId="{5B2E1042-88DF-44CC-8450-1D2A63834C42}" destId="{C68DC41B-CF14-4DCD-B3C3-C29B1C1FD05B}" srcOrd="4" destOrd="0" presId="urn:microsoft.com/office/officeart/2005/8/layout/vList2"/>
    <dgm:cxn modelId="{58D19692-32FB-4841-868B-2976C7CDD051}" type="presParOf" srcId="{5B2E1042-88DF-44CC-8450-1D2A63834C42}" destId="{37A5D951-D2B2-4373-B5F3-9A4A0022061D}" srcOrd="5" destOrd="0" presId="urn:microsoft.com/office/officeart/2005/8/layout/vList2"/>
    <dgm:cxn modelId="{A79EAC2B-BE34-4CD2-BF73-B616A9017488}" type="presParOf" srcId="{5B2E1042-88DF-44CC-8450-1D2A63834C42}" destId="{6C53DED7-95F7-4CCA-BCAB-F1CEFD1CB05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07EF8C-6B36-4A7E-9BA3-1FFCCD4F0A9E}" type="doc">
      <dgm:prSet loTypeId="urn:microsoft.com/office/officeart/2005/8/layout/vList2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E7972A1-BEFF-4A28-99FA-7478B760E382}">
      <dgm:prSet custT="1"/>
      <dgm:spPr/>
      <dgm:t>
        <a:bodyPr/>
        <a:lstStyle/>
        <a:p>
          <a:pPr algn="ctr" rtl="0"/>
          <a:r>
            <a:rPr lang="en-US" sz="1400" b="1" dirty="0" smtClean="0"/>
            <a:t>Outlet gas flow rate</a:t>
          </a:r>
          <a:endParaRPr lang="en-US" sz="1400" b="1" dirty="0"/>
        </a:p>
      </dgm:t>
    </dgm:pt>
    <dgm:pt modelId="{8BAC378C-DD37-4DF4-BD6A-BA1DE9429DE7}" type="parTrans" cxnId="{759D06FF-65D1-47D5-B9BD-A309D43D9E84}">
      <dgm:prSet/>
      <dgm:spPr/>
      <dgm:t>
        <a:bodyPr/>
        <a:lstStyle/>
        <a:p>
          <a:endParaRPr lang="en-US" sz="1600" b="1"/>
        </a:p>
      </dgm:t>
    </dgm:pt>
    <dgm:pt modelId="{7523A395-0ED6-496D-87BC-B53FFBBC76AF}" type="sibTrans" cxnId="{759D06FF-65D1-47D5-B9BD-A309D43D9E84}">
      <dgm:prSet/>
      <dgm:spPr/>
      <dgm:t>
        <a:bodyPr/>
        <a:lstStyle/>
        <a:p>
          <a:endParaRPr lang="en-US" sz="1600" b="1"/>
        </a:p>
      </dgm:t>
    </dgm:pt>
    <dgm:pt modelId="{7D712BEE-7149-4F53-B27C-349193F57776}">
      <dgm:prSet custT="1"/>
      <dgm:spPr/>
      <dgm:t>
        <a:bodyPr/>
        <a:lstStyle/>
        <a:p>
          <a:pPr algn="ctr" rtl="0"/>
          <a:r>
            <a:rPr lang="en-US" sz="1400" b="1" dirty="0" smtClean="0"/>
            <a:t>Gas temperature, pressure and composition</a:t>
          </a:r>
          <a:endParaRPr lang="en-US" sz="1400" b="1" dirty="0"/>
        </a:p>
      </dgm:t>
    </dgm:pt>
    <dgm:pt modelId="{704EAC0C-82BE-49F6-A0F3-4343173C4198}" type="parTrans" cxnId="{D31B120B-0792-4EB8-BF03-26104AE45025}">
      <dgm:prSet/>
      <dgm:spPr/>
      <dgm:t>
        <a:bodyPr/>
        <a:lstStyle/>
        <a:p>
          <a:endParaRPr lang="en-US" sz="1600" b="1"/>
        </a:p>
      </dgm:t>
    </dgm:pt>
    <dgm:pt modelId="{E1D6E653-2170-447C-8EBD-1FD6D949BEB4}" type="sibTrans" cxnId="{D31B120B-0792-4EB8-BF03-26104AE45025}">
      <dgm:prSet/>
      <dgm:spPr/>
      <dgm:t>
        <a:bodyPr/>
        <a:lstStyle/>
        <a:p>
          <a:endParaRPr lang="en-US" sz="1600" b="1"/>
        </a:p>
      </dgm:t>
    </dgm:pt>
    <dgm:pt modelId="{F57F407B-9DDC-4E5D-92C2-6F9979612B3D}">
      <dgm:prSet custT="1"/>
      <dgm:spPr/>
      <dgm:t>
        <a:bodyPr/>
        <a:lstStyle/>
        <a:p>
          <a:pPr algn="ctr" rtl="0"/>
          <a:r>
            <a:rPr lang="en-US" sz="1400" b="1" dirty="0" smtClean="0"/>
            <a:t>Gas calorific value</a:t>
          </a:r>
          <a:endParaRPr lang="en-US" sz="1400" b="1" dirty="0"/>
        </a:p>
      </dgm:t>
    </dgm:pt>
    <dgm:pt modelId="{2D7E0940-9C93-4599-BE7E-B00261C9AE98}" type="parTrans" cxnId="{0CBC1639-2791-403D-9EAC-18CAAEFC24B2}">
      <dgm:prSet/>
      <dgm:spPr/>
      <dgm:t>
        <a:bodyPr/>
        <a:lstStyle/>
        <a:p>
          <a:endParaRPr lang="en-US" sz="1600" b="1"/>
        </a:p>
      </dgm:t>
    </dgm:pt>
    <dgm:pt modelId="{28376419-9229-4C4E-BCDF-E4662B88E297}" type="sibTrans" cxnId="{0CBC1639-2791-403D-9EAC-18CAAEFC24B2}">
      <dgm:prSet/>
      <dgm:spPr/>
      <dgm:t>
        <a:bodyPr/>
        <a:lstStyle/>
        <a:p>
          <a:endParaRPr lang="en-US" sz="1600" b="1"/>
        </a:p>
      </dgm:t>
    </dgm:pt>
    <dgm:pt modelId="{202FD6F2-D032-4CA8-8762-ED4465E04126}" type="pres">
      <dgm:prSet presAssocID="{4F07EF8C-6B36-4A7E-9BA3-1FFCCD4F0A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4ECAC-1025-45F7-9337-18727BEB42A7}" type="pres">
      <dgm:prSet presAssocID="{1E7972A1-BEFF-4A28-99FA-7478B760E38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1C018-5A9E-45AF-9715-B80ED2661FD5}" type="pres">
      <dgm:prSet presAssocID="{7523A395-0ED6-496D-87BC-B53FFBBC76AF}" presName="spacer" presStyleCnt="0"/>
      <dgm:spPr/>
    </dgm:pt>
    <dgm:pt modelId="{D06D4ECF-F865-4823-A7FA-1194EF6CD305}" type="pres">
      <dgm:prSet presAssocID="{7D712BEE-7149-4F53-B27C-349193F57776}" presName="parentText" presStyleLbl="node1" presStyleIdx="1" presStyleCnt="3" custScaleY="1531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69DED-8B46-4FC3-9107-6D561AFE50FC}" type="pres">
      <dgm:prSet presAssocID="{E1D6E653-2170-447C-8EBD-1FD6D949BEB4}" presName="spacer" presStyleCnt="0"/>
      <dgm:spPr/>
    </dgm:pt>
    <dgm:pt modelId="{E2718427-AD3C-41A3-AB4B-F8E86AB4E9E5}" type="pres">
      <dgm:prSet presAssocID="{F57F407B-9DDC-4E5D-92C2-6F9979612B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1B120B-0792-4EB8-BF03-26104AE45025}" srcId="{4F07EF8C-6B36-4A7E-9BA3-1FFCCD4F0A9E}" destId="{7D712BEE-7149-4F53-B27C-349193F57776}" srcOrd="1" destOrd="0" parTransId="{704EAC0C-82BE-49F6-A0F3-4343173C4198}" sibTransId="{E1D6E653-2170-447C-8EBD-1FD6D949BEB4}"/>
    <dgm:cxn modelId="{E747F3BE-2697-4FC2-9057-5E1C8F65F3EE}" type="presOf" srcId="{4F07EF8C-6B36-4A7E-9BA3-1FFCCD4F0A9E}" destId="{202FD6F2-D032-4CA8-8762-ED4465E04126}" srcOrd="0" destOrd="0" presId="urn:microsoft.com/office/officeart/2005/8/layout/vList2"/>
    <dgm:cxn modelId="{DBE6B813-2C6B-46F2-B639-1384DFA19792}" type="presOf" srcId="{1E7972A1-BEFF-4A28-99FA-7478B760E382}" destId="{02C4ECAC-1025-45F7-9337-18727BEB42A7}" srcOrd="0" destOrd="0" presId="urn:microsoft.com/office/officeart/2005/8/layout/vList2"/>
    <dgm:cxn modelId="{1D6F897E-3458-4D76-96C3-A39C1DBA91BA}" type="presOf" srcId="{F57F407B-9DDC-4E5D-92C2-6F9979612B3D}" destId="{E2718427-AD3C-41A3-AB4B-F8E86AB4E9E5}" srcOrd="0" destOrd="0" presId="urn:microsoft.com/office/officeart/2005/8/layout/vList2"/>
    <dgm:cxn modelId="{0CBC1639-2791-403D-9EAC-18CAAEFC24B2}" srcId="{4F07EF8C-6B36-4A7E-9BA3-1FFCCD4F0A9E}" destId="{F57F407B-9DDC-4E5D-92C2-6F9979612B3D}" srcOrd="2" destOrd="0" parTransId="{2D7E0940-9C93-4599-BE7E-B00261C9AE98}" sibTransId="{28376419-9229-4C4E-BCDF-E4662B88E297}"/>
    <dgm:cxn modelId="{759D06FF-65D1-47D5-B9BD-A309D43D9E84}" srcId="{4F07EF8C-6B36-4A7E-9BA3-1FFCCD4F0A9E}" destId="{1E7972A1-BEFF-4A28-99FA-7478B760E382}" srcOrd="0" destOrd="0" parTransId="{8BAC378C-DD37-4DF4-BD6A-BA1DE9429DE7}" sibTransId="{7523A395-0ED6-496D-87BC-B53FFBBC76AF}"/>
    <dgm:cxn modelId="{5BB5C765-95C8-4872-9973-6A75F40E368A}" type="presOf" srcId="{7D712BEE-7149-4F53-B27C-349193F57776}" destId="{D06D4ECF-F865-4823-A7FA-1194EF6CD305}" srcOrd="0" destOrd="0" presId="urn:microsoft.com/office/officeart/2005/8/layout/vList2"/>
    <dgm:cxn modelId="{EE548B36-3A6F-4833-BD7B-390FCAC27C36}" type="presParOf" srcId="{202FD6F2-D032-4CA8-8762-ED4465E04126}" destId="{02C4ECAC-1025-45F7-9337-18727BEB42A7}" srcOrd="0" destOrd="0" presId="urn:microsoft.com/office/officeart/2005/8/layout/vList2"/>
    <dgm:cxn modelId="{68A09527-EBE2-4AD5-9F74-105B63EBE4CC}" type="presParOf" srcId="{202FD6F2-D032-4CA8-8762-ED4465E04126}" destId="{AC31C018-5A9E-45AF-9715-B80ED2661FD5}" srcOrd="1" destOrd="0" presId="urn:microsoft.com/office/officeart/2005/8/layout/vList2"/>
    <dgm:cxn modelId="{065B73AA-425E-4852-AC8B-BED84F82EA76}" type="presParOf" srcId="{202FD6F2-D032-4CA8-8762-ED4465E04126}" destId="{D06D4ECF-F865-4823-A7FA-1194EF6CD305}" srcOrd="2" destOrd="0" presId="urn:microsoft.com/office/officeart/2005/8/layout/vList2"/>
    <dgm:cxn modelId="{BD63E9FA-4CC0-4A1E-A7E4-769A401D6994}" type="presParOf" srcId="{202FD6F2-D032-4CA8-8762-ED4465E04126}" destId="{5B469DED-8B46-4FC3-9107-6D561AFE50FC}" srcOrd="3" destOrd="0" presId="urn:microsoft.com/office/officeart/2005/8/layout/vList2"/>
    <dgm:cxn modelId="{C3757E6A-B072-483E-8863-ACFA4E21B073}" type="presParOf" srcId="{202FD6F2-D032-4CA8-8762-ED4465E04126}" destId="{E2718427-AD3C-41A3-AB4B-F8E86AB4E9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F38962-B57A-493F-ADC1-97A809B09B86}" type="doc">
      <dgm:prSet loTypeId="urn:microsoft.com/office/officeart/2005/8/layout/vList2" loCatId="list" qsTypeId="urn:microsoft.com/office/officeart/2005/8/quickstyle/simple1#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1D6780A-5118-44ED-B89C-87AF250171AC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en-US" sz="1600" dirty="0" smtClean="0">
              <a:solidFill>
                <a:srgbClr val="FFFF00"/>
              </a:solidFill>
            </a:rPr>
            <a:t>Other important outcomes will be number of wells, distance between wells, time for consumption of complete coal, consumption of coal per unit length etc</a:t>
          </a:r>
          <a:endParaRPr lang="en-US" sz="1600" dirty="0">
            <a:solidFill>
              <a:srgbClr val="FFFF00"/>
            </a:solidFill>
          </a:endParaRPr>
        </a:p>
      </dgm:t>
    </dgm:pt>
    <dgm:pt modelId="{6FC99715-C3D5-4082-877C-410009B5DB96}" type="parTrans" cxnId="{DA969F13-C15B-4AEC-A578-C3C2A18A1E45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422885F7-9BF0-4083-B623-B545AA576D96}" type="sibTrans" cxnId="{DA969F13-C15B-4AEC-A578-C3C2A18A1E45}">
      <dgm:prSet/>
      <dgm:spPr/>
      <dgm:t>
        <a:bodyPr/>
        <a:lstStyle/>
        <a:p>
          <a:endParaRPr lang="en-US">
            <a:solidFill>
              <a:srgbClr val="FFFF00"/>
            </a:solidFill>
          </a:endParaRPr>
        </a:p>
      </dgm:t>
    </dgm:pt>
    <dgm:pt modelId="{1A402784-C948-4A53-86C0-A2AA58F7C9F1}" type="pres">
      <dgm:prSet presAssocID="{A0F38962-B57A-493F-ADC1-97A809B09B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DF564C-81F5-49BC-9BC9-39FAE888A0A6}" type="pres">
      <dgm:prSet presAssocID="{F1D6780A-5118-44ED-B89C-87AF250171A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139507-147D-4D99-A43A-7326FFAAC1B3}" type="presOf" srcId="{F1D6780A-5118-44ED-B89C-87AF250171AC}" destId="{0BDF564C-81F5-49BC-9BC9-39FAE888A0A6}" srcOrd="0" destOrd="0" presId="urn:microsoft.com/office/officeart/2005/8/layout/vList2"/>
    <dgm:cxn modelId="{DA969F13-C15B-4AEC-A578-C3C2A18A1E45}" srcId="{A0F38962-B57A-493F-ADC1-97A809B09B86}" destId="{F1D6780A-5118-44ED-B89C-87AF250171AC}" srcOrd="0" destOrd="0" parTransId="{6FC99715-C3D5-4082-877C-410009B5DB96}" sibTransId="{422885F7-9BF0-4083-B623-B545AA576D96}"/>
    <dgm:cxn modelId="{11DF24AE-A216-4EE4-BBE3-56838C8B56FA}" type="presOf" srcId="{A0F38962-B57A-493F-ADC1-97A809B09B86}" destId="{1A402784-C948-4A53-86C0-A2AA58F7C9F1}" srcOrd="0" destOrd="0" presId="urn:microsoft.com/office/officeart/2005/8/layout/vList2"/>
    <dgm:cxn modelId="{56B40148-0627-494B-AF29-DB297CA20962}" type="presParOf" srcId="{1A402784-C948-4A53-86C0-A2AA58F7C9F1}" destId="{0BDF564C-81F5-49BC-9BC9-39FAE888A0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AABD8-5EE0-41C2-951C-52A2E6781C1C}">
      <dsp:nvSpPr>
        <dsp:cNvPr id="0" name=""/>
        <dsp:cNvSpPr/>
      </dsp:nvSpPr>
      <dsp:spPr>
        <a:xfrm>
          <a:off x="0" y="1278"/>
          <a:ext cx="2971800" cy="4018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Type of coal</a:t>
          </a:r>
          <a:endParaRPr lang="en-US" sz="1400" b="1" kern="1200" dirty="0"/>
        </a:p>
      </dsp:txBody>
      <dsp:txXfrm>
        <a:off x="19617" y="20895"/>
        <a:ext cx="2932566" cy="362630"/>
      </dsp:txXfrm>
    </dsp:sp>
    <dsp:sp modelId="{17740E58-7CC1-47A8-9079-E7B87BB1D949}">
      <dsp:nvSpPr>
        <dsp:cNvPr id="0" name=""/>
        <dsp:cNvSpPr/>
      </dsp:nvSpPr>
      <dsp:spPr>
        <a:xfrm>
          <a:off x="0" y="529526"/>
          <a:ext cx="2971800" cy="3827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Coal analysis</a:t>
          </a:r>
          <a:endParaRPr lang="en-US" sz="1400" b="1" kern="1200" dirty="0"/>
        </a:p>
      </dsp:txBody>
      <dsp:txXfrm>
        <a:off x="18686" y="548212"/>
        <a:ext cx="2934428" cy="345416"/>
      </dsp:txXfrm>
    </dsp:sp>
    <dsp:sp modelId="{C68DC41B-CF14-4DCD-B3C3-C29B1C1FD05B}">
      <dsp:nvSpPr>
        <dsp:cNvPr id="0" name=""/>
        <dsp:cNvSpPr/>
      </dsp:nvSpPr>
      <dsp:spPr>
        <a:xfrm>
          <a:off x="0" y="947211"/>
          <a:ext cx="2971800" cy="5100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bg1"/>
              </a:solidFill>
            </a:rPr>
            <a:t>Kinetics and </a:t>
          </a:r>
          <a:r>
            <a:rPr lang="en-US" sz="1400" b="1" kern="1200" dirty="0" err="1" smtClean="0">
              <a:solidFill>
                <a:schemeClr val="bg1"/>
              </a:solidFill>
            </a:rPr>
            <a:t>spalling</a:t>
          </a:r>
          <a:r>
            <a:rPr lang="en-US" sz="1400" b="1" kern="1200" dirty="0" smtClean="0">
              <a:solidFill>
                <a:schemeClr val="bg1"/>
              </a:solidFill>
            </a:rPr>
            <a:t> using the suggested approach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24899" y="972110"/>
        <a:ext cx="2922002" cy="460255"/>
      </dsp:txXfrm>
    </dsp:sp>
    <dsp:sp modelId="{6C53DED7-95F7-4CCA-BCAB-F1CEFD1CB05B}">
      <dsp:nvSpPr>
        <dsp:cNvPr id="0" name=""/>
        <dsp:cNvSpPr/>
      </dsp:nvSpPr>
      <dsp:spPr>
        <a:xfrm>
          <a:off x="0" y="1539184"/>
          <a:ext cx="2971800" cy="5405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Inlet gas flow rate, composition, temperature and pressure</a:t>
          </a:r>
          <a:endParaRPr lang="en-US" sz="1400" b="1" kern="1200" dirty="0"/>
        </a:p>
      </dsp:txBody>
      <dsp:txXfrm>
        <a:off x="26387" y="1565571"/>
        <a:ext cx="2919026" cy="487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4ECAC-1025-45F7-9337-18727BEB42A7}">
      <dsp:nvSpPr>
        <dsp:cNvPr id="0" name=""/>
        <dsp:cNvSpPr/>
      </dsp:nvSpPr>
      <dsp:spPr>
        <a:xfrm>
          <a:off x="0" y="325445"/>
          <a:ext cx="2743200" cy="3470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Outlet gas flow rate</a:t>
          </a:r>
          <a:endParaRPr lang="en-US" sz="1400" b="1" kern="1200" dirty="0"/>
        </a:p>
      </dsp:txBody>
      <dsp:txXfrm>
        <a:off x="16940" y="342385"/>
        <a:ext cx="2709320" cy="313147"/>
      </dsp:txXfrm>
    </dsp:sp>
    <dsp:sp modelId="{D06D4ECF-F865-4823-A7FA-1194EF6CD305}">
      <dsp:nvSpPr>
        <dsp:cNvPr id="0" name=""/>
        <dsp:cNvSpPr/>
      </dsp:nvSpPr>
      <dsp:spPr>
        <a:xfrm>
          <a:off x="0" y="686844"/>
          <a:ext cx="2743200" cy="5313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Gas temperature, pressure and composition</a:t>
          </a:r>
          <a:endParaRPr lang="en-US" sz="1400" b="1" kern="1200" dirty="0"/>
        </a:p>
      </dsp:txBody>
      <dsp:txXfrm>
        <a:off x="25936" y="712780"/>
        <a:ext cx="2691328" cy="479438"/>
      </dsp:txXfrm>
    </dsp:sp>
    <dsp:sp modelId="{E2718427-AD3C-41A3-AB4B-F8E86AB4E9E5}">
      <dsp:nvSpPr>
        <dsp:cNvPr id="0" name=""/>
        <dsp:cNvSpPr/>
      </dsp:nvSpPr>
      <dsp:spPr>
        <a:xfrm>
          <a:off x="0" y="1232527"/>
          <a:ext cx="2743200" cy="3470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Gas calorific value</a:t>
          </a:r>
          <a:endParaRPr lang="en-US" sz="1400" b="1" kern="1200" dirty="0"/>
        </a:p>
      </dsp:txBody>
      <dsp:txXfrm>
        <a:off x="16940" y="1249467"/>
        <a:ext cx="2709320" cy="3131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F564C-81F5-49BC-9BC9-39FAE888A0A6}">
      <dsp:nvSpPr>
        <dsp:cNvPr id="0" name=""/>
        <dsp:cNvSpPr/>
      </dsp:nvSpPr>
      <dsp:spPr>
        <a:xfrm>
          <a:off x="0" y="6600"/>
          <a:ext cx="8001000" cy="748800"/>
        </a:xfrm>
        <a:prstGeom prst="round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FFFF00"/>
              </a:solidFill>
            </a:rPr>
            <a:t>Other important outcomes will be number of wells, distance between wells, time for consumption of complete coal, consumption of coal per unit length etc</a:t>
          </a:r>
          <a:endParaRPr lang="en-US" sz="1600" kern="1200" dirty="0">
            <a:solidFill>
              <a:srgbClr val="FFFF00"/>
            </a:solidFill>
          </a:endParaRPr>
        </a:p>
      </dsp:txBody>
      <dsp:txXfrm>
        <a:off x="36553" y="43153"/>
        <a:ext cx="7927894" cy="67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2973" tIns="46487" rIns="92973" bIns="464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2973" tIns="46487" rIns="92973" bIns="4648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61C3D6-CCF5-48CE-A2FC-6BE49346F717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71800" cy="500063"/>
          </a:xfrm>
          <a:prstGeom prst="rect">
            <a:avLst/>
          </a:prstGeom>
        </p:spPr>
        <p:txBody>
          <a:bodyPr vert="horz" lIns="92973" tIns="46487" rIns="92973" bIns="464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5625"/>
            <a:ext cx="2971800" cy="500063"/>
          </a:xfrm>
          <a:prstGeom prst="rect">
            <a:avLst/>
          </a:prstGeom>
        </p:spPr>
        <p:txBody>
          <a:bodyPr vert="horz" lIns="92973" tIns="46487" rIns="92973" bIns="464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270C20-1535-4332-A58E-0D50CDA20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89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2973" tIns="46487" rIns="92973" bIns="464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2973" tIns="46487" rIns="92973" bIns="4648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FAF512-02AA-44B2-BA29-45B591514F4A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6125"/>
            <a:ext cx="4975225" cy="3732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73" tIns="46487" rIns="92973" bIns="4648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5988"/>
            <a:ext cx="5486400" cy="4475162"/>
          </a:xfrm>
          <a:prstGeom prst="rect">
            <a:avLst/>
          </a:prstGeom>
        </p:spPr>
        <p:txBody>
          <a:bodyPr vert="horz" lIns="92973" tIns="46487" rIns="92973" bIns="4648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71800" cy="500063"/>
          </a:xfrm>
          <a:prstGeom prst="rect">
            <a:avLst/>
          </a:prstGeom>
        </p:spPr>
        <p:txBody>
          <a:bodyPr vert="horz" lIns="92973" tIns="46487" rIns="92973" bIns="464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5625"/>
            <a:ext cx="2971800" cy="500063"/>
          </a:xfrm>
          <a:prstGeom prst="rect">
            <a:avLst/>
          </a:prstGeom>
        </p:spPr>
        <p:txBody>
          <a:bodyPr vert="horz" lIns="92973" tIns="46487" rIns="92973" bIns="464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60C9DE2-303A-4D4F-B353-BE3CFEA986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945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5207C2-987B-4E88-A494-9EE37B31E6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3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10%</a:t>
            </a:r>
            <a:r>
              <a:rPr lang="en-US" baseline="0" dirty="0" smtClean="0"/>
              <a:t> of 250 BT=25 BT=25*10 </a:t>
            </a:r>
            <a:r>
              <a:rPr lang="en-US" baseline="30000" dirty="0" smtClean="0"/>
              <a:t>12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Kgs</a:t>
            </a:r>
            <a:r>
              <a:rPr lang="en-US" baseline="0" dirty="0" smtClean="0"/>
              <a:t>=50*10 </a:t>
            </a:r>
            <a:r>
              <a:rPr lang="en-US" baseline="30000" dirty="0" smtClean="0"/>
              <a:t>12  </a:t>
            </a:r>
            <a:r>
              <a:rPr lang="en-US" baseline="0" dirty="0" smtClean="0"/>
              <a:t>m3=50 </a:t>
            </a:r>
            <a:r>
              <a:rPr lang="en-US" baseline="0" dirty="0" err="1" smtClean="0"/>
              <a:t>tcm</a:t>
            </a:r>
            <a:r>
              <a:rPr lang="en-US" baseline="0" dirty="0" smtClean="0"/>
              <a:t> of syngas= 5.0 </a:t>
            </a:r>
            <a:r>
              <a:rPr lang="en-US" baseline="0" dirty="0" err="1" smtClean="0"/>
              <a:t>tcm</a:t>
            </a:r>
            <a:r>
              <a:rPr lang="en-US" baseline="0" dirty="0" smtClean="0"/>
              <a:t> equivalent of natural gas  </a:t>
            </a:r>
          </a:p>
          <a:p>
            <a:r>
              <a:rPr lang="en-US" baseline="0" dirty="0" smtClean="0"/>
              <a:t>5% of 250 BT=2.5 TCM equivalent of natural gas</a:t>
            </a:r>
            <a:endParaRPr lang="en-I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AAF2-7965-4F60-8793-382A2E408427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183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0EAE9B-4067-470E-95A8-49223794FB0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1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3AA02-8BD1-4101-94A1-185C73501EB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FROM HARD DISK-BACK-UP\STRATEGY MEET\Ninth Strategy Meet-ANAND\Template_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366838"/>
            <a:ext cx="4221163" cy="412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82B0A-DA18-450C-B27F-130D39F7E5CE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AF002-1EC5-43B1-9F31-B79741DD1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95649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89D2B-AA7D-42B3-9F13-1C25AF9E30D0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BCF04-2F25-47CA-96FF-85205B851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9447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 descr="New_logo_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36101-9080-4BF3-825E-2E34DD645718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DAE88-7716-4B9B-BA0C-48B05B9D3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08942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766886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44450"/>
            <a:ext cx="9036050" cy="67945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569325" cy="460851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56F8F-8253-42FB-86D3-8615C80EE0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47355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B5EDF-BB2C-48D7-A12E-5584EEBB94C4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84D4D-1C67-4391-A653-60CFCB860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65511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0226A-FF40-4C3F-A0F9-D5F99C092235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C919A-3EF6-4C08-B3CC-8DDA81A52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40817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5EDB-4015-4441-8550-9721D89E0257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61C7-62E5-44FF-9C10-45B4A2CBA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86870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1552C-1816-43BA-9313-9E95B1079BAF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B9EE0-CBA5-4A6A-B3E2-A5D22A27D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53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5DFC2-AC16-4006-A9F2-4955E9AB8063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47AAD-E500-4371-A75C-CB0B8EE02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3026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4" descr="New_logo_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83300-D3AF-4C6E-8BEC-A7D65DFD1B4A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F392-ED14-427B-8976-0C54F9722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52273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/>
          <p:cNvSpPr>
            <a:spLocks noChangeShapeType="1"/>
          </p:cNvSpPr>
          <p:nvPr userDrawn="1"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4" descr="New_logo_backgroun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2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36687-4BFA-452D-9FDE-F02DCD108CA3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14A2A-FD28-4E1F-B5C6-301A78FB2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87776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DC3-AF36-4E46-921B-2546A486BEA6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C2035-6B1D-450C-A821-77F475AF3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74066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ADD143-397A-4440-B698-A3453214C280}" type="datetimeFigureOut">
              <a:rPr lang="en-US"/>
              <a:pPr>
                <a:defRPr/>
              </a:pPr>
              <a:t>4/27/2015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45E9D3-21CA-4AC5-85B8-49A748C56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7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6400800"/>
            <a:ext cx="8229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96" r:id="rId1"/>
    <p:sldLayoutId id="2147491189" r:id="rId2"/>
    <p:sldLayoutId id="2147491190" r:id="rId3"/>
    <p:sldLayoutId id="2147491191" r:id="rId4"/>
    <p:sldLayoutId id="2147491192" r:id="rId5"/>
    <p:sldLayoutId id="2147491193" r:id="rId6"/>
    <p:sldLayoutId id="2147491197" r:id="rId7"/>
    <p:sldLayoutId id="2147491198" r:id="rId8"/>
    <p:sldLayoutId id="2147491194" r:id="rId9"/>
    <p:sldLayoutId id="2147491195" r:id="rId10"/>
    <p:sldLayoutId id="2147491199" r:id="rId11"/>
    <p:sldLayoutId id="2147491200" r:id="rId12"/>
    <p:sldLayoutId id="2147491203" r:id="rId13"/>
  </p:sldLayoutIdLst>
  <p:transition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image" Target="../media/image29.jpeg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5" Type="http://schemas.openxmlformats.org/officeDocument/2006/relationships/image" Target="../media/image51.jpe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24" Type="http://schemas.openxmlformats.org/officeDocument/2006/relationships/image" Target="../media/image50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23" Type="http://schemas.openxmlformats.org/officeDocument/2006/relationships/image" Target="../media/image49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emf"/><Relationship Id="rId9" Type="http://schemas.openxmlformats.org/officeDocument/2006/relationships/image" Target="../media/image35.pn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701800"/>
            <a:ext cx="70977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Subtitle 2"/>
          <p:cNvSpPr>
            <a:spLocks noGrp="1"/>
          </p:cNvSpPr>
          <p:nvPr>
            <p:ph type="subTitle" idx="1"/>
          </p:nvPr>
        </p:nvSpPr>
        <p:spPr>
          <a:xfrm>
            <a:off x="1941512" y="609600"/>
            <a:ext cx="5754688" cy="609600"/>
          </a:xfrm>
        </p:spPr>
        <p:txBody>
          <a:bodyPr/>
          <a:lstStyle/>
          <a:p>
            <a:pPr eaLnBrk="1" hangingPunct="1"/>
            <a:r>
              <a:rPr lang="en-IN" sz="1800" b="1" dirty="0" smtClean="0">
                <a:solidFill>
                  <a:srgbClr val="0070C0"/>
                </a:solidFill>
                <a:cs typeface="Arial" pitchFamily="34" charset="0"/>
              </a:rPr>
              <a:t>Development of indigenous process model for UCG</a:t>
            </a:r>
          </a:p>
        </p:txBody>
      </p:sp>
      <p:pic>
        <p:nvPicPr>
          <p:cNvPr id="7175" name="Content Placeholder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473075"/>
            <a:ext cx="917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98488"/>
            <a:ext cx="133985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433388" y="2286000"/>
            <a:ext cx="22860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623050" y="3092450"/>
            <a:ext cx="22860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81000" y="5287963"/>
            <a:ext cx="22860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US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180" name="Subtitle 2"/>
          <p:cNvSpPr txBox="1">
            <a:spLocks/>
          </p:cNvSpPr>
          <p:nvPr/>
        </p:nvSpPr>
        <p:spPr bwMode="auto">
          <a:xfrm>
            <a:off x="1432032" y="6463212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India’s only Energy Company in Fortune’s ‘World’s Most Admired’ List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69900" y="6400800"/>
            <a:ext cx="821213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/>
          <p:cNvSpPr txBox="1">
            <a:spLocks/>
          </p:cNvSpPr>
          <p:nvPr/>
        </p:nvSpPr>
        <p:spPr>
          <a:xfrm>
            <a:off x="7556500" y="1524000"/>
            <a:ext cx="1363663" cy="3048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1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57200" y="1397000"/>
            <a:ext cx="1363663" cy="3048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1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184" name="Subtitle 2"/>
          <p:cNvSpPr txBox="1">
            <a:spLocks/>
          </p:cNvSpPr>
          <p:nvPr/>
        </p:nvSpPr>
        <p:spPr bwMode="auto">
          <a:xfrm>
            <a:off x="2965450" y="3276600"/>
            <a:ext cx="175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UCG 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itchFamily="34" charset="0"/>
              <a:buNone/>
            </a:pP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itle 6"/>
          <p:cNvSpPr txBox="1">
            <a:spLocks noChangeAspect="1"/>
          </p:cNvSpPr>
          <p:nvPr/>
        </p:nvSpPr>
        <p:spPr bwMode="auto">
          <a:xfrm>
            <a:off x="304800" y="61978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Why do we need indigenous process model?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14400" y="1676400"/>
            <a:ext cx="6781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600" dirty="0"/>
              <a:t>Project initiated in consultation with NMRC-SIM, Russia</a:t>
            </a:r>
            <a:r>
              <a:rPr lang="en-US" sz="1600" dirty="0" smtClean="0"/>
              <a:t>.</a:t>
            </a:r>
          </a:p>
          <a:p>
            <a:pPr algn="just"/>
            <a:endParaRPr lang="en-US" sz="700" dirty="0" smtClean="0"/>
          </a:p>
          <a:p>
            <a:pPr algn="just"/>
            <a:r>
              <a:rPr lang="en-US" sz="1600" dirty="0"/>
              <a:t>Indigenous UCG process model not available</a:t>
            </a:r>
            <a:r>
              <a:rPr lang="en-US" sz="1600" dirty="0" smtClean="0"/>
              <a:t>.</a:t>
            </a:r>
          </a:p>
          <a:p>
            <a:pPr algn="just"/>
            <a:endParaRPr lang="en-US" sz="700" dirty="0"/>
          </a:p>
          <a:p>
            <a:pPr algn="just"/>
            <a:r>
              <a:rPr lang="en-US" sz="1600" dirty="0" smtClean="0"/>
              <a:t>Development </a:t>
            </a:r>
            <a:r>
              <a:rPr lang="en-US" sz="1600" dirty="0"/>
              <a:t>of indigenous process model shall allow evaluation of feasibility of the sites for UCG</a:t>
            </a:r>
            <a:r>
              <a:rPr lang="en-US" sz="1600" dirty="0" smtClean="0"/>
              <a:t>.</a:t>
            </a:r>
          </a:p>
          <a:p>
            <a:pPr algn="just"/>
            <a:endParaRPr lang="en-US" sz="700" dirty="0" smtClean="0"/>
          </a:p>
          <a:p>
            <a:pPr algn="just"/>
            <a:r>
              <a:rPr lang="en-US" sz="1600" dirty="0" smtClean="0"/>
              <a:t>Estimation </a:t>
            </a:r>
            <a:r>
              <a:rPr lang="en-US" sz="1600" dirty="0"/>
              <a:t>of requirement of input, output etc</a:t>
            </a:r>
            <a:r>
              <a:rPr lang="en-US" sz="1600" dirty="0" smtClean="0"/>
              <a:t>.</a:t>
            </a:r>
          </a:p>
          <a:p>
            <a:pPr algn="just"/>
            <a:endParaRPr lang="en-US" sz="700" dirty="0" smtClean="0"/>
          </a:p>
          <a:p>
            <a:pPr algn="just"/>
            <a:r>
              <a:rPr lang="en-US" sz="1600" dirty="0" smtClean="0"/>
              <a:t>Help </a:t>
            </a:r>
            <a:r>
              <a:rPr lang="en-US" sz="1600" dirty="0"/>
              <a:t>in designing commercial schemes for UCG</a:t>
            </a:r>
            <a:r>
              <a:rPr lang="en-US" sz="1600" dirty="0" smtClean="0"/>
              <a:t>.</a:t>
            </a:r>
          </a:p>
          <a:p>
            <a:pPr algn="just"/>
            <a:endParaRPr lang="en-US" sz="700" dirty="0" smtClean="0"/>
          </a:p>
          <a:p>
            <a:pPr algn="just"/>
            <a:r>
              <a:rPr lang="en-US" sz="1600" dirty="0" smtClean="0"/>
              <a:t>ONGC </a:t>
            </a:r>
            <a:r>
              <a:rPr lang="en-US" sz="1600" dirty="0"/>
              <a:t>took IIT-B, Mumbai on board for the development of </a:t>
            </a:r>
            <a:r>
              <a:rPr lang="en-US" sz="1600" dirty="0" smtClean="0"/>
              <a:t>UCG process </a:t>
            </a:r>
            <a:r>
              <a:rPr lang="en-US" sz="1600" dirty="0"/>
              <a:t>model</a:t>
            </a:r>
            <a:r>
              <a:rPr lang="en-US" sz="1600" dirty="0" smtClean="0"/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9993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2362200" y="1524000"/>
            <a:ext cx="4572000" cy="838200"/>
            <a:chOff x="2057400" y="1828800"/>
            <a:chExt cx="5105400" cy="838200"/>
          </a:xfrm>
          <a:solidFill>
            <a:schemeClr val="accent4">
              <a:lumMod val="40000"/>
              <a:lumOff val="6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5" name="Rounded Rectangle 4"/>
            <p:cNvSpPr/>
            <p:nvPr/>
          </p:nvSpPr>
          <p:spPr>
            <a:xfrm>
              <a:off x="2057400" y="1828800"/>
              <a:ext cx="5105400" cy="83820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733800" y="1828800"/>
              <a:ext cx="0" cy="838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383645" y="1828800"/>
              <a:ext cx="0" cy="838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aphicFrame>
        <p:nvGraphicFramePr>
          <p:cNvPr id="8" name="Content Placeholder 16"/>
          <p:cNvGraphicFramePr>
            <a:graphicFrameLocks/>
          </p:cNvGraphicFramePr>
          <p:nvPr/>
        </p:nvGraphicFramePr>
        <p:xfrm>
          <a:off x="2362200" y="1752600"/>
          <a:ext cx="4572000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3579"/>
                <a:gridCol w="1532021"/>
                <a:gridCol w="16764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Pre-Reactor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Cavity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Gas-Processor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52919589"/>
              </p:ext>
            </p:extLst>
          </p:nvPr>
        </p:nvGraphicFramePr>
        <p:xfrm>
          <a:off x="304800" y="2492276"/>
          <a:ext cx="2971800" cy="2079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Elbow Connector 9"/>
          <p:cNvCxnSpPr/>
          <p:nvPr/>
        </p:nvCxnSpPr>
        <p:spPr>
          <a:xfrm rot="5400000" flipH="1" flipV="1">
            <a:off x="1752600" y="1981200"/>
            <a:ext cx="533400" cy="533400"/>
          </a:xfrm>
          <a:prstGeom prst="bentConnector3">
            <a:avLst>
              <a:gd name="adj1" fmla="val 101429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 rot="16200000" flipH="1">
            <a:off x="6934200" y="1981200"/>
            <a:ext cx="609600" cy="609600"/>
          </a:xfrm>
          <a:prstGeom prst="bentConnector3">
            <a:avLst>
              <a:gd name="adj1" fmla="val -1429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195691238"/>
              </p:ext>
            </p:extLst>
          </p:nvPr>
        </p:nvGraphicFramePr>
        <p:xfrm>
          <a:off x="6096000" y="2438400"/>
          <a:ext cx="2743200" cy="190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3933981774"/>
              </p:ext>
            </p:extLst>
          </p:nvPr>
        </p:nvGraphicFramePr>
        <p:xfrm>
          <a:off x="609600" y="4876800"/>
          <a:ext cx="80010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5" name="Title 6"/>
          <p:cNvSpPr txBox="1">
            <a:spLocks noChangeAspect="1"/>
          </p:cNvSpPr>
          <p:nvPr/>
        </p:nvSpPr>
        <p:spPr bwMode="auto">
          <a:xfrm>
            <a:off x="304800" y="61978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Black-box Model: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3200400" y="647382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Most valuable Indian PSU</a:t>
            </a:r>
          </a:p>
        </p:txBody>
      </p:sp>
    </p:spTree>
    <p:extLst>
      <p:ext uri="{BB962C8B-B14F-4D97-AF65-F5344CB8AC3E}">
        <p14:creationId xmlns:p14="http://schemas.microsoft.com/office/powerpoint/2010/main" val="108584056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2743200" y="6469549"/>
            <a:ext cx="355478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33 overseas Assets in 16 countries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3152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33400" y="577850"/>
            <a:ext cx="7162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Output of UCG process </a:t>
            </a:r>
            <a:r>
              <a:rPr lang="en-US" sz="3600" dirty="0" err="1">
                <a:solidFill>
                  <a:srgbClr val="FFFF00"/>
                </a:solidFill>
              </a:rPr>
              <a:t>modelling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Title 6"/>
          <p:cNvSpPr txBox="1">
            <a:spLocks noChangeAspect="1"/>
          </p:cNvSpPr>
          <p:nvPr/>
        </p:nvSpPr>
        <p:spPr bwMode="auto">
          <a:xfrm>
            <a:off x="304800" y="61978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Why do we need a process model?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84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423240" y="6454420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</a:rPr>
              <a:t>World’s Number 3 Exploration &amp; Production Company : </a:t>
            </a:r>
            <a:r>
              <a:rPr lang="en-US" sz="1400" b="1" dirty="0" err="1">
                <a:solidFill>
                  <a:srgbClr val="C00000"/>
                </a:solidFill>
              </a:rPr>
              <a:t>Platts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6" name="Picture 2" descr="iit_b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24"/>
          <a:stretch>
            <a:fillRect/>
          </a:stretch>
        </p:blipFill>
        <p:spPr bwMode="auto">
          <a:xfrm>
            <a:off x="457200" y="14478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304800" y="61978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Why do we need a process model?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6825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036872" y="6457574"/>
            <a:ext cx="4724400" cy="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>
                <a:solidFill>
                  <a:srgbClr val="39471D"/>
                </a:solidFill>
                <a:latin typeface="Calibri" pitchFamily="34" charset="0"/>
              </a:rPr>
              <a:t>        </a:t>
            </a:r>
            <a:r>
              <a:rPr lang="en-US" sz="1400" b="1" dirty="0">
                <a:solidFill>
                  <a:srgbClr val="C00000"/>
                </a:solidFill>
              </a:rPr>
              <a:t>Highest Dividend-paying Company in India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447800" y="2362200"/>
            <a:ext cx="2667000" cy="650632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Development of unique experimental facilities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304800" y="69598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Strategy adopted for model development: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757520" y="2380869"/>
            <a:ext cx="2405280" cy="6537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</a:pPr>
            <a:r>
              <a:rPr lang="en-US" dirty="0"/>
              <a:t>Development of mathematical model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743200" y="1371600"/>
            <a:ext cx="3429000" cy="325316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Two pronged approach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00400" y="1828800"/>
            <a:ext cx="457200" cy="457200"/>
          </a:xfrm>
          <a:prstGeom prst="straightConnector1">
            <a:avLst/>
          </a:prstGeom>
          <a:ln w="76200" cap="flat">
            <a:headEnd w="lg" len="lg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29200" y="1828800"/>
            <a:ext cx="457200" cy="457200"/>
          </a:xfrm>
          <a:prstGeom prst="straightConnector1">
            <a:avLst/>
          </a:prstGeom>
          <a:ln w="76200" cap="flat">
            <a:headEnd w="lg" len="lg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181600" y="3124200"/>
            <a:ext cx="457200" cy="457200"/>
          </a:xfrm>
          <a:prstGeom prst="straightConnector1">
            <a:avLst/>
          </a:prstGeom>
          <a:ln w="76200" cap="flat">
            <a:headEnd w="lg" len="lg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24200" y="3124200"/>
            <a:ext cx="457200" cy="457200"/>
          </a:xfrm>
          <a:prstGeom prst="straightConnector1">
            <a:avLst/>
          </a:prstGeom>
          <a:ln w="76200" cap="flat">
            <a:headEnd w="lg" len="lg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2684584" y="3713284"/>
            <a:ext cx="3429000" cy="325316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Raw Process Model</a:t>
            </a: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2532184" y="4551484"/>
            <a:ext cx="3733800" cy="325316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Lab scale experimental validation 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2514600" y="5257800"/>
            <a:ext cx="3810000" cy="325316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None/>
            </a:pPr>
            <a:r>
              <a:rPr lang="en-US" sz="1800" dirty="0" err="1" smtClean="0">
                <a:solidFill>
                  <a:schemeClr val="bg1"/>
                </a:solidFill>
              </a:rPr>
              <a:t>Meso</a:t>
            </a:r>
            <a:r>
              <a:rPr lang="en-US" sz="1800" dirty="0" smtClean="0">
                <a:solidFill>
                  <a:schemeClr val="bg1"/>
                </a:solidFill>
              </a:rPr>
              <a:t> scale experimental validation </a:t>
            </a: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532184" y="5999284"/>
            <a:ext cx="3810000" cy="325316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90000"/>
              </a:spcBef>
              <a:spcAft>
                <a:spcPct val="90000"/>
              </a:spcAft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Pilot scale validation </a:t>
            </a:r>
          </a:p>
        </p:txBody>
      </p:sp>
      <p:pic>
        <p:nvPicPr>
          <p:cNvPr id="1026" name="Picture 2" descr="C:\Program Files\Microsoft Office\MEDIA\OFFICE14\Bullets\BD21298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4784" y="4203600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Program Files\Microsoft Office\MEDIA\OFFICE14\Bullets\BD21298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4784" y="4979376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Program Files\Microsoft Office\MEDIA\OFFICE14\Bullets\BD21298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84784" y="5695360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9065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 smtClean="0">
                <a:effectLst/>
              </a:rPr>
              <a:t>Proximate and Ultimate analysis</a:t>
            </a:r>
          </a:p>
          <a:p>
            <a:pPr marL="0" indent="0">
              <a:buNone/>
            </a:pPr>
            <a:endParaRPr lang="en-US" sz="300" dirty="0" smtClean="0">
              <a:effectLst/>
            </a:endParaRPr>
          </a:p>
          <a:p>
            <a:r>
              <a:rPr lang="en-US" sz="2000" dirty="0" smtClean="0">
                <a:effectLst/>
              </a:rPr>
              <a:t>Kinetics through TGA (Pyrolysis and Combustion) 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52578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5940623"/>
            <a:ext cx="25146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/>
              <a:t>Thermo-gravimetric </a:t>
            </a:r>
            <a:r>
              <a:rPr lang="en-US" sz="1400" dirty="0" smtClean="0"/>
              <a:t>Analyzer</a:t>
            </a:r>
            <a:endParaRPr lang="en-US" sz="1400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304800" y="68580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Conventional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equipments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9629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1" r="517" b="1637"/>
          <a:stretch/>
        </p:blipFill>
        <p:spPr>
          <a:xfrm>
            <a:off x="624254" y="1971676"/>
            <a:ext cx="7869115" cy="37257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6"/>
          <p:cNvSpPr txBox="1">
            <a:spLocks noChangeAspect="1"/>
          </p:cNvSpPr>
          <p:nvPr/>
        </p:nvSpPr>
        <p:spPr bwMode="auto">
          <a:xfrm>
            <a:off x="304800" y="68580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Micro-UCG: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036872" y="6457574"/>
            <a:ext cx="4724400" cy="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>
                <a:solidFill>
                  <a:srgbClr val="39471D"/>
                </a:solidFill>
                <a:latin typeface="Calibri" pitchFamily="34" charset="0"/>
              </a:rPr>
              <a:t>        </a:t>
            </a:r>
            <a:r>
              <a:rPr lang="en-US" sz="1400" b="1" dirty="0">
                <a:solidFill>
                  <a:srgbClr val="C00000"/>
                </a:solidFill>
              </a:rPr>
              <a:t>Highest Dividend-paying Company in India</a:t>
            </a:r>
          </a:p>
        </p:txBody>
      </p:sp>
    </p:spTree>
    <p:extLst>
      <p:ext uri="{BB962C8B-B14F-4D97-AF65-F5344CB8AC3E}">
        <p14:creationId xmlns:p14="http://schemas.microsoft.com/office/powerpoint/2010/main" val="28025905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2089"/>
          <a:stretch/>
        </p:blipFill>
        <p:spPr bwMode="auto">
          <a:xfrm>
            <a:off x="1055076" y="1447800"/>
            <a:ext cx="7098323" cy="479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304800" y="68580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432032" y="6463212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India’s only Energy Company in Fortune’s ‘World’s Most Admired’ List</a:t>
            </a:r>
          </a:p>
        </p:txBody>
      </p:sp>
    </p:spTree>
    <p:extLst>
      <p:ext uri="{BB962C8B-B14F-4D97-AF65-F5344CB8AC3E}">
        <p14:creationId xmlns:p14="http://schemas.microsoft.com/office/powerpoint/2010/main" val="15040698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"/>
          <a:stretch/>
        </p:blipFill>
        <p:spPr bwMode="auto">
          <a:xfrm>
            <a:off x="1295400" y="1248600"/>
            <a:ext cx="6462807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304800" y="68580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124200" y="6473825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ONGC a Wealth Creator</a:t>
            </a:r>
          </a:p>
        </p:txBody>
      </p:sp>
    </p:spTree>
    <p:extLst>
      <p:ext uri="{BB962C8B-B14F-4D97-AF65-F5344CB8AC3E}">
        <p14:creationId xmlns:p14="http://schemas.microsoft.com/office/powerpoint/2010/main" val="1098984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6337" r="7274" b="5421"/>
          <a:stretch/>
        </p:blipFill>
        <p:spPr bwMode="auto">
          <a:xfrm>
            <a:off x="1219200" y="1392600"/>
            <a:ext cx="6914475" cy="49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/>
          <p:cNvSpPr txBox="1">
            <a:spLocks noChangeAspect="1"/>
          </p:cNvSpPr>
          <p:nvPr/>
        </p:nvSpPr>
        <p:spPr bwMode="auto">
          <a:xfrm>
            <a:off x="304800" y="68580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743200" y="6469549"/>
            <a:ext cx="355478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33 overseas Assets in 16 countries</a:t>
            </a:r>
          </a:p>
        </p:txBody>
      </p:sp>
    </p:spTree>
    <p:extLst>
      <p:ext uri="{BB962C8B-B14F-4D97-AF65-F5344CB8AC3E}">
        <p14:creationId xmlns:p14="http://schemas.microsoft.com/office/powerpoint/2010/main" val="9219825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2000" y="1371600"/>
            <a:ext cx="7467600" cy="4978400"/>
            <a:chOff x="762000" y="1371600"/>
            <a:chExt cx="7467600" cy="4978400"/>
          </a:xfrm>
        </p:grpSpPr>
        <p:pic>
          <p:nvPicPr>
            <p:cNvPr id="1105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5000" t="16000" r="13750" b="8000"/>
            <a:stretch>
              <a:fillRect/>
            </a:stretch>
          </p:blipFill>
          <p:spPr bwMode="auto">
            <a:xfrm>
              <a:off x="762000" y="1371600"/>
              <a:ext cx="7467600" cy="497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58419" t="46961" r="27666" b="20960"/>
            <a:stretch/>
          </p:blipFill>
          <p:spPr bwMode="auto">
            <a:xfrm>
              <a:off x="5943600" y="3429000"/>
              <a:ext cx="1642044" cy="210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4296" t="35757" r="44296" b="28136"/>
            <a:stretch/>
          </p:blipFill>
          <p:spPr bwMode="auto">
            <a:xfrm>
              <a:off x="7585644" y="3446584"/>
              <a:ext cx="597877" cy="1992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44296" t="35757" r="44296" b="28136"/>
            <a:stretch/>
          </p:blipFill>
          <p:spPr bwMode="auto">
            <a:xfrm>
              <a:off x="5345723" y="3429000"/>
              <a:ext cx="597877" cy="2010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Rectangle 10"/>
          <p:cNvSpPr>
            <a:spLocks noChangeAspect="1"/>
          </p:cNvSpPr>
          <p:nvPr/>
        </p:nvSpPr>
        <p:spPr>
          <a:xfrm>
            <a:off x="381000" y="619780"/>
            <a:ext cx="73152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I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Underground Coal Gasification?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564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9600" y="1600199"/>
            <a:ext cx="6941400" cy="4371975"/>
            <a:chOff x="914400" y="1096976"/>
            <a:chExt cx="6408000" cy="404552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455"/>
            <a:stretch/>
          </p:blipFill>
          <p:spPr bwMode="auto">
            <a:xfrm>
              <a:off x="914400" y="1096976"/>
              <a:ext cx="6408000" cy="4045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 descr="IMG_14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539544"/>
              <a:ext cx="1728000" cy="148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304800" y="685800"/>
            <a:ext cx="7391400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Fixed Bed Reactor: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3200400" y="647382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Most valuable Indian PSU</a:t>
            </a:r>
          </a:p>
        </p:txBody>
      </p:sp>
    </p:spTree>
    <p:extLst>
      <p:ext uri="{BB962C8B-B14F-4D97-AF65-F5344CB8AC3E}">
        <p14:creationId xmlns:p14="http://schemas.microsoft.com/office/powerpoint/2010/main" val="2954658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054" y="1676400"/>
            <a:ext cx="8078546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itle 6"/>
          <p:cNvSpPr txBox="1">
            <a:spLocks noChangeAspect="1"/>
          </p:cNvSpPr>
          <p:nvPr/>
        </p:nvSpPr>
        <p:spPr bwMode="auto">
          <a:xfrm>
            <a:off x="532054" y="6858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UCG: a closer look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90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47AAD-E500-4371-A75C-CB0B8EE02AE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30311" y="3556337"/>
            <a:ext cx="29241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/>
              <a:t>Spalling</a:t>
            </a:r>
            <a:endParaRPr lang="en-IN" sz="6000" dirty="0"/>
          </a:p>
        </p:txBody>
      </p:sp>
      <p:sp>
        <p:nvSpPr>
          <p:cNvPr id="5" name="Freeform 4"/>
          <p:cNvSpPr/>
          <p:nvPr/>
        </p:nvSpPr>
        <p:spPr>
          <a:xfrm>
            <a:off x="1115761" y="1708150"/>
            <a:ext cx="7296150" cy="1206500"/>
          </a:xfrm>
          <a:custGeom>
            <a:avLst/>
            <a:gdLst>
              <a:gd name="connsiteX0" fmla="*/ 0 w 7296150"/>
              <a:gd name="connsiteY0" fmla="*/ 1206500 h 1206500"/>
              <a:gd name="connsiteX1" fmla="*/ 3733800 w 7296150"/>
              <a:gd name="connsiteY1" fmla="*/ 6350 h 1206500"/>
              <a:gd name="connsiteX2" fmla="*/ 7296150 w 7296150"/>
              <a:gd name="connsiteY2" fmla="*/ 1168400 h 120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6150" h="1206500">
                <a:moveTo>
                  <a:pt x="0" y="1206500"/>
                </a:moveTo>
                <a:cubicBezTo>
                  <a:pt x="1258887" y="609600"/>
                  <a:pt x="2517775" y="12700"/>
                  <a:pt x="3733800" y="6350"/>
                </a:cubicBezTo>
                <a:cubicBezTo>
                  <a:pt x="4949825" y="0"/>
                  <a:pt x="6927850" y="692150"/>
                  <a:pt x="7296150" y="11684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Freeform 5"/>
          <p:cNvSpPr/>
          <p:nvPr/>
        </p:nvSpPr>
        <p:spPr>
          <a:xfrm>
            <a:off x="1934911" y="3577999"/>
            <a:ext cx="810384" cy="574901"/>
          </a:xfrm>
          <a:custGeom>
            <a:avLst/>
            <a:gdLst>
              <a:gd name="connsiteX0" fmla="*/ 171450 w 810384"/>
              <a:gd name="connsiteY0" fmla="*/ 536801 h 574901"/>
              <a:gd name="connsiteX1" fmla="*/ 38100 w 810384"/>
              <a:gd name="connsiteY1" fmla="*/ 460601 h 574901"/>
              <a:gd name="connsiteX2" fmla="*/ 0 w 810384"/>
              <a:gd name="connsiteY2" fmla="*/ 403451 h 574901"/>
              <a:gd name="connsiteX3" fmla="*/ 19050 w 810384"/>
              <a:gd name="connsiteY3" fmla="*/ 232001 h 574901"/>
              <a:gd name="connsiteX4" fmla="*/ 76200 w 810384"/>
              <a:gd name="connsiteY4" fmla="*/ 174851 h 574901"/>
              <a:gd name="connsiteX5" fmla="*/ 114300 w 810384"/>
              <a:gd name="connsiteY5" fmla="*/ 98651 h 574901"/>
              <a:gd name="connsiteX6" fmla="*/ 285750 w 810384"/>
              <a:gd name="connsiteY6" fmla="*/ 3401 h 574901"/>
              <a:gd name="connsiteX7" fmla="*/ 400050 w 810384"/>
              <a:gd name="connsiteY7" fmla="*/ 22451 h 574901"/>
              <a:gd name="connsiteX8" fmla="*/ 476250 w 810384"/>
              <a:gd name="connsiteY8" fmla="*/ 136751 h 574901"/>
              <a:gd name="connsiteX9" fmla="*/ 590550 w 810384"/>
              <a:gd name="connsiteY9" fmla="*/ 155801 h 574901"/>
              <a:gd name="connsiteX10" fmla="*/ 685800 w 810384"/>
              <a:gd name="connsiteY10" fmla="*/ 232001 h 574901"/>
              <a:gd name="connsiteX11" fmla="*/ 762000 w 810384"/>
              <a:gd name="connsiteY11" fmla="*/ 251051 h 574901"/>
              <a:gd name="connsiteX12" fmla="*/ 800100 w 810384"/>
              <a:gd name="connsiteY12" fmla="*/ 308201 h 574901"/>
              <a:gd name="connsiteX13" fmla="*/ 723900 w 810384"/>
              <a:gd name="connsiteY13" fmla="*/ 479651 h 574901"/>
              <a:gd name="connsiteX14" fmla="*/ 666750 w 810384"/>
              <a:gd name="connsiteY14" fmla="*/ 517751 h 574901"/>
              <a:gd name="connsiteX15" fmla="*/ 552450 w 810384"/>
              <a:gd name="connsiteY15" fmla="*/ 555851 h 574901"/>
              <a:gd name="connsiteX16" fmla="*/ 495300 w 810384"/>
              <a:gd name="connsiteY16" fmla="*/ 574901 h 574901"/>
              <a:gd name="connsiteX17" fmla="*/ 95250 w 810384"/>
              <a:gd name="connsiteY17" fmla="*/ 555851 h 57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0384" h="574901">
                <a:moveTo>
                  <a:pt x="171450" y="536801"/>
                </a:moveTo>
                <a:cubicBezTo>
                  <a:pt x="141568" y="521860"/>
                  <a:pt x="65026" y="487527"/>
                  <a:pt x="38100" y="460601"/>
                </a:cubicBezTo>
                <a:cubicBezTo>
                  <a:pt x="21911" y="444412"/>
                  <a:pt x="12700" y="422501"/>
                  <a:pt x="0" y="403451"/>
                </a:cubicBezTo>
                <a:cubicBezTo>
                  <a:pt x="6350" y="346301"/>
                  <a:pt x="866" y="286552"/>
                  <a:pt x="19050" y="232001"/>
                </a:cubicBezTo>
                <a:cubicBezTo>
                  <a:pt x="27569" y="206443"/>
                  <a:pt x="60541" y="196774"/>
                  <a:pt x="76200" y="174851"/>
                </a:cubicBezTo>
                <a:cubicBezTo>
                  <a:pt x="92706" y="151743"/>
                  <a:pt x="94220" y="118731"/>
                  <a:pt x="114300" y="98651"/>
                </a:cubicBezTo>
                <a:cubicBezTo>
                  <a:pt x="179804" y="33147"/>
                  <a:pt x="213885" y="27356"/>
                  <a:pt x="285750" y="3401"/>
                </a:cubicBezTo>
                <a:cubicBezTo>
                  <a:pt x="323850" y="9751"/>
                  <a:pt x="368619" y="0"/>
                  <a:pt x="400050" y="22451"/>
                </a:cubicBezTo>
                <a:cubicBezTo>
                  <a:pt x="557871" y="135180"/>
                  <a:pt x="280820" y="71608"/>
                  <a:pt x="476250" y="136751"/>
                </a:cubicBezTo>
                <a:cubicBezTo>
                  <a:pt x="512893" y="148965"/>
                  <a:pt x="552450" y="149451"/>
                  <a:pt x="590550" y="155801"/>
                </a:cubicBezTo>
                <a:cubicBezTo>
                  <a:pt x="777383" y="218079"/>
                  <a:pt x="513465" y="117111"/>
                  <a:pt x="685800" y="232001"/>
                </a:cubicBezTo>
                <a:cubicBezTo>
                  <a:pt x="707585" y="246524"/>
                  <a:pt x="736600" y="244701"/>
                  <a:pt x="762000" y="251051"/>
                </a:cubicBezTo>
                <a:cubicBezTo>
                  <a:pt x="774700" y="270101"/>
                  <a:pt x="797572" y="285446"/>
                  <a:pt x="800100" y="308201"/>
                </a:cubicBezTo>
                <a:cubicBezTo>
                  <a:pt x="810384" y="400757"/>
                  <a:pt x="784813" y="428890"/>
                  <a:pt x="723900" y="479651"/>
                </a:cubicBezTo>
                <a:cubicBezTo>
                  <a:pt x="706311" y="494308"/>
                  <a:pt x="687672" y="508452"/>
                  <a:pt x="666750" y="517751"/>
                </a:cubicBezTo>
                <a:cubicBezTo>
                  <a:pt x="630050" y="534062"/>
                  <a:pt x="590550" y="543151"/>
                  <a:pt x="552450" y="555851"/>
                </a:cubicBezTo>
                <a:lnTo>
                  <a:pt x="495300" y="574901"/>
                </a:lnTo>
                <a:cubicBezTo>
                  <a:pt x="273943" y="543279"/>
                  <a:pt x="406851" y="555851"/>
                  <a:pt x="95250" y="555851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Down Arrow 6"/>
          <p:cNvSpPr/>
          <p:nvPr/>
        </p:nvSpPr>
        <p:spPr>
          <a:xfrm>
            <a:off x="2011111" y="28194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reeform 7"/>
          <p:cNvSpPr/>
          <p:nvPr/>
        </p:nvSpPr>
        <p:spPr>
          <a:xfrm rot="1474465">
            <a:off x="6458527" y="4911499"/>
            <a:ext cx="810384" cy="574901"/>
          </a:xfrm>
          <a:custGeom>
            <a:avLst/>
            <a:gdLst>
              <a:gd name="connsiteX0" fmla="*/ 171450 w 810384"/>
              <a:gd name="connsiteY0" fmla="*/ 536801 h 574901"/>
              <a:gd name="connsiteX1" fmla="*/ 38100 w 810384"/>
              <a:gd name="connsiteY1" fmla="*/ 460601 h 574901"/>
              <a:gd name="connsiteX2" fmla="*/ 0 w 810384"/>
              <a:gd name="connsiteY2" fmla="*/ 403451 h 574901"/>
              <a:gd name="connsiteX3" fmla="*/ 19050 w 810384"/>
              <a:gd name="connsiteY3" fmla="*/ 232001 h 574901"/>
              <a:gd name="connsiteX4" fmla="*/ 76200 w 810384"/>
              <a:gd name="connsiteY4" fmla="*/ 174851 h 574901"/>
              <a:gd name="connsiteX5" fmla="*/ 114300 w 810384"/>
              <a:gd name="connsiteY5" fmla="*/ 98651 h 574901"/>
              <a:gd name="connsiteX6" fmla="*/ 285750 w 810384"/>
              <a:gd name="connsiteY6" fmla="*/ 3401 h 574901"/>
              <a:gd name="connsiteX7" fmla="*/ 400050 w 810384"/>
              <a:gd name="connsiteY7" fmla="*/ 22451 h 574901"/>
              <a:gd name="connsiteX8" fmla="*/ 476250 w 810384"/>
              <a:gd name="connsiteY8" fmla="*/ 136751 h 574901"/>
              <a:gd name="connsiteX9" fmla="*/ 590550 w 810384"/>
              <a:gd name="connsiteY9" fmla="*/ 155801 h 574901"/>
              <a:gd name="connsiteX10" fmla="*/ 685800 w 810384"/>
              <a:gd name="connsiteY10" fmla="*/ 232001 h 574901"/>
              <a:gd name="connsiteX11" fmla="*/ 762000 w 810384"/>
              <a:gd name="connsiteY11" fmla="*/ 251051 h 574901"/>
              <a:gd name="connsiteX12" fmla="*/ 800100 w 810384"/>
              <a:gd name="connsiteY12" fmla="*/ 308201 h 574901"/>
              <a:gd name="connsiteX13" fmla="*/ 723900 w 810384"/>
              <a:gd name="connsiteY13" fmla="*/ 479651 h 574901"/>
              <a:gd name="connsiteX14" fmla="*/ 666750 w 810384"/>
              <a:gd name="connsiteY14" fmla="*/ 517751 h 574901"/>
              <a:gd name="connsiteX15" fmla="*/ 552450 w 810384"/>
              <a:gd name="connsiteY15" fmla="*/ 555851 h 574901"/>
              <a:gd name="connsiteX16" fmla="*/ 495300 w 810384"/>
              <a:gd name="connsiteY16" fmla="*/ 574901 h 574901"/>
              <a:gd name="connsiteX17" fmla="*/ 95250 w 810384"/>
              <a:gd name="connsiteY17" fmla="*/ 555851 h 57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0384" h="574901">
                <a:moveTo>
                  <a:pt x="171450" y="536801"/>
                </a:moveTo>
                <a:cubicBezTo>
                  <a:pt x="141568" y="521860"/>
                  <a:pt x="65026" y="487527"/>
                  <a:pt x="38100" y="460601"/>
                </a:cubicBezTo>
                <a:cubicBezTo>
                  <a:pt x="21911" y="444412"/>
                  <a:pt x="12700" y="422501"/>
                  <a:pt x="0" y="403451"/>
                </a:cubicBezTo>
                <a:cubicBezTo>
                  <a:pt x="6350" y="346301"/>
                  <a:pt x="866" y="286552"/>
                  <a:pt x="19050" y="232001"/>
                </a:cubicBezTo>
                <a:cubicBezTo>
                  <a:pt x="27569" y="206443"/>
                  <a:pt x="60541" y="196774"/>
                  <a:pt x="76200" y="174851"/>
                </a:cubicBezTo>
                <a:cubicBezTo>
                  <a:pt x="92706" y="151743"/>
                  <a:pt x="94220" y="118731"/>
                  <a:pt x="114300" y="98651"/>
                </a:cubicBezTo>
                <a:cubicBezTo>
                  <a:pt x="179804" y="33147"/>
                  <a:pt x="213885" y="27356"/>
                  <a:pt x="285750" y="3401"/>
                </a:cubicBezTo>
                <a:cubicBezTo>
                  <a:pt x="323850" y="9751"/>
                  <a:pt x="368619" y="0"/>
                  <a:pt x="400050" y="22451"/>
                </a:cubicBezTo>
                <a:cubicBezTo>
                  <a:pt x="557871" y="135180"/>
                  <a:pt x="280820" y="71608"/>
                  <a:pt x="476250" y="136751"/>
                </a:cubicBezTo>
                <a:cubicBezTo>
                  <a:pt x="512893" y="148965"/>
                  <a:pt x="552450" y="149451"/>
                  <a:pt x="590550" y="155801"/>
                </a:cubicBezTo>
                <a:cubicBezTo>
                  <a:pt x="777383" y="218079"/>
                  <a:pt x="513465" y="117111"/>
                  <a:pt x="685800" y="232001"/>
                </a:cubicBezTo>
                <a:cubicBezTo>
                  <a:pt x="707585" y="246524"/>
                  <a:pt x="736600" y="244701"/>
                  <a:pt x="762000" y="251051"/>
                </a:cubicBezTo>
                <a:cubicBezTo>
                  <a:pt x="774700" y="270101"/>
                  <a:pt x="797572" y="285446"/>
                  <a:pt x="800100" y="308201"/>
                </a:cubicBezTo>
                <a:cubicBezTo>
                  <a:pt x="810384" y="400757"/>
                  <a:pt x="784813" y="428890"/>
                  <a:pt x="723900" y="479651"/>
                </a:cubicBezTo>
                <a:cubicBezTo>
                  <a:pt x="706311" y="494308"/>
                  <a:pt x="687672" y="508452"/>
                  <a:pt x="666750" y="517751"/>
                </a:cubicBezTo>
                <a:cubicBezTo>
                  <a:pt x="630050" y="534062"/>
                  <a:pt x="590550" y="543151"/>
                  <a:pt x="552450" y="555851"/>
                </a:cubicBezTo>
                <a:lnTo>
                  <a:pt x="495300" y="574901"/>
                </a:lnTo>
                <a:cubicBezTo>
                  <a:pt x="273943" y="543279"/>
                  <a:pt x="406851" y="555851"/>
                  <a:pt x="95250" y="555851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reeform 8"/>
          <p:cNvSpPr/>
          <p:nvPr/>
        </p:nvSpPr>
        <p:spPr>
          <a:xfrm rot="18240950">
            <a:off x="6756846" y="3425061"/>
            <a:ext cx="702873" cy="425080"/>
          </a:xfrm>
          <a:custGeom>
            <a:avLst/>
            <a:gdLst>
              <a:gd name="connsiteX0" fmla="*/ 171450 w 810384"/>
              <a:gd name="connsiteY0" fmla="*/ 536801 h 574901"/>
              <a:gd name="connsiteX1" fmla="*/ 38100 w 810384"/>
              <a:gd name="connsiteY1" fmla="*/ 460601 h 574901"/>
              <a:gd name="connsiteX2" fmla="*/ 0 w 810384"/>
              <a:gd name="connsiteY2" fmla="*/ 403451 h 574901"/>
              <a:gd name="connsiteX3" fmla="*/ 19050 w 810384"/>
              <a:gd name="connsiteY3" fmla="*/ 232001 h 574901"/>
              <a:gd name="connsiteX4" fmla="*/ 76200 w 810384"/>
              <a:gd name="connsiteY4" fmla="*/ 174851 h 574901"/>
              <a:gd name="connsiteX5" fmla="*/ 114300 w 810384"/>
              <a:gd name="connsiteY5" fmla="*/ 98651 h 574901"/>
              <a:gd name="connsiteX6" fmla="*/ 285750 w 810384"/>
              <a:gd name="connsiteY6" fmla="*/ 3401 h 574901"/>
              <a:gd name="connsiteX7" fmla="*/ 400050 w 810384"/>
              <a:gd name="connsiteY7" fmla="*/ 22451 h 574901"/>
              <a:gd name="connsiteX8" fmla="*/ 476250 w 810384"/>
              <a:gd name="connsiteY8" fmla="*/ 136751 h 574901"/>
              <a:gd name="connsiteX9" fmla="*/ 590550 w 810384"/>
              <a:gd name="connsiteY9" fmla="*/ 155801 h 574901"/>
              <a:gd name="connsiteX10" fmla="*/ 685800 w 810384"/>
              <a:gd name="connsiteY10" fmla="*/ 232001 h 574901"/>
              <a:gd name="connsiteX11" fmla="*/ 762000 w 810384"/>
              <a:gd name="connsiteY11" fmla="*/ 251051 h 574901"/>
              <a:gd name="connsiteX12" fmla="*/ 800100 w 810384"/>
              <a:gd name="connsiteY12" fmla="*/ 308201 h 574901"/>
              <a:gd name="connsiteX13" fmla="*/ 723900 w 810384"/>
              <a:gd name="connsiteY13" fmla="*/ 479651 h 574901"/>
              <a:gd name="connsiteX14" fmla="*/ 666750 w 810384"/>
              <a:gd name="connsiteY14" fmla="*/ 517751 h 574901"/>
              <a:gd name="connsiteX15" fmla="*/ 552450 w 810384"/>
              <a:gd name="connsiteY15" fmla="*/ 555851 h 574901"/>
              <a:gd name="connsiteX16" fmla="*/ 495300 w 810384"/>
              <a:gd name="connsiteY16" fmla="*/ 574901 h 574901"/>
              <a:gd name="connsiteX17" fmla="*/ 95250 w 810384"/>
              <a:gd name="connsiteY17" fmla="*/ 555851 h 57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0384" h="574901">
                <a:moveTo>
                  <a:pt x="171450" y="536801"/>
                </a:moveTo>
                <a:cubicBezTo>
                  <a:pt x="141568" y="521860"/>
                  <a:pt x="65026" y="487527"/>
                  <a:pt x="38100" y="460601"/>
                </a:cubicBezTo>
                <a:cubicBezTo>
                  <a:pt x="21911" y="444412"/>
                  <a:pt x="12700" y="422501"/>
                  <a:pt x="0" y="403451"/>
                </a:cubicBezTo>
                <a:cubicBezTo>
                  <a:pt x="6350" y="346301"/>
                  <a:pt x="866" y="286552"/>
                  <a:pt x="19050" y="232001"/>
                </a:cubicBezTo>
                <a:cubicBezTo>
                  <a:pt x="27569" y="206443"/>
                  <a:pt x="60541" y="196774"/>
                  <a:pt x="76200" y="174851"/>
                </a:cubicBezTo>
                <a:cubicBezTo>
                  <a:pt x="92706" y="151743"/>
                  <a:pt x="94220" y="118731"/>
                  <a:pt x="114300" y="98651"/>
                </a:cubicBezTo>
                <a:cubicBezTo>
                  <a:pt x="179804" y="33147"/>
                  <a:pt x="213885" y="27356"/>
                  <a:pt x="285750" y="3401"/>
                </a:cubicBezTo>
                <a:cubicBezTo>
                  <a:pt x="323850" y="9751"/>
                  <a:pt x="368619" y="0"/>
                  <a:pt x="400050" y="22451"/>
                </a:cubicBezTo>
                <a:cubicBezTo>
                  <a:pt x="557871" y="135180"/>
                  <a:pt x="280820" y="71608"/>
                  <a:pt x="476250" y="136751"/>
                </a:cubicBezTo>
                <a:cubicBezTo>
                  <a:pt x="512893" y="148965"/>
                  <a:pt x="552450" y="149451"/>
                  <a:pt x="590550" y="155801"/>
                </a:cubicBezTo>
                <a:cubicBezTo>
                  <a:pt x="777383" y="218079"/>
                  <a:pt x="513465" y="117111"/>
                  <a:pt x="685800" y="232001"/>
                </a:cubicBezTo>
                <a:cubicBezTo>
                  <a:pt x="707585" y="246524"/>
                  <a:pt x="736600" y="244701"/>
                  <a:pt x="762000" y="251051"/>
                </a:cubicBezTo>
                <a:cubicBezTo>
                  <a:pt x="774700" y="270101"/>
                  <a:pt x="797572" y="285446"/>
                  <a:pt x="800100" y="308201"/>
                </a:cubicBezTo>
                <a:cubicBezTo>
                  <a:pt x="810384" y="400757"/>
                  <a:pt x="784813" y="428890"/>
                  <a:pt x="723900" y="479651"/>
                </a:cubicBezTo>
                <a:cubicBezTo>
                  <a:pt x="706311" y="494308"/>
                  <a:pt x="687672" y="508452"/>
                  <a:pt x="666750" y="517751"/>
                </a:cubicBezTo>
                <a:cubicBezTo>
                  <a:pt x="630050" y="534062"/>
                  <a:pt x="590550" y="543151"/>
                  <a:pt x="552450" y="555851"/>
                </a:cubicBezTo>
                <a:lnTo>
                  <a:pt x="495300" y="574901"/>
                </a:lnTo>
                <a:cubicBezTo>
                  <a:pt x="273943" y="543279"/>
                  <a:pt x="406851" y="555851"/>
                  <a:pt x="95250" y="555851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Freeform 9"/>
          <p:cNvSpPr/>
          <p:nvPr/>
        </p:nvSpPr>
        <p:spPr>
          <a:xfrm rot="5400000">
            <a:off x="4771661" y="2614993"/>
            <a:ext cx="387841" cy="339458"/>
          </a:xfrm>
          <a:custGeom>
            <a:avLst/>
            <a:gdLst>
              <a:gd name="connsiteX0" fmla="*/ 171450 w 810384"/>
              <a:gd name="connsiteY0" fmla="*/ 536801 h 574901"/>
              <a:gd name="connsiteX1" fmla="*/ 38100 w 810384"/>
              <a:gd name="connsiteY1" fmla="*/ 460601 h 574901"/>
              <a:gd name="connsiteX2" fmla="*/ 0 w 810384"/>
              <a:gd name="connsiteY2" fmla="*/ 403451 h 574901"/>
              <a:gd name="connsiteX3" fmla="*/ 19050 w 810384"/>
              <a:gd name="connsiteY3" fmla="*/ 232001 h 574901"/>
              <a:gd name="connsiteX4" fmla="*/ 76200 w 810384"/>
              <a:gd name="connsiteY4" fmla="*/ 174851 h 574901"/>
              <a:gd name="connsiteX5" fmla="*/ 114300 w 810384"/>
              <a:gd name="connsiteY5" fmla="*/ 98651 h 574901"/>
              <a:gd name="connsiteX6" fmla="*/ 285750 w 810384"/>
              <a:gd name="connsiteY6" fmla="*/ 3401 h 574901"/>
              <a:gd name="connsiteX7" fmla="*/ 400050 w 810384"/>
              <a:gd name="connsiteY7" fmla="*/ 22451 h 574901"/>
              <a:gd name="connsiteX8" fmla="*/ 476250 w 810384"/>
              <a:gd name="connsiteY8" fmla="*/ 136751 h 574901"/>
              <a:gd name="connsiteX9" fmla="*/ 590550 w 810384"/>
              <a:gd name="connsiteY9" fmla="*/ 155801 h 574901"/>
              <a:gd name="connsiteX10" fmla="*/ 685800 w 810384"/>
              <a:gd name="connsiteY10" fmla="*/ 232001 h 574901"/>
              <a:gd name="connsiteX11" fmla="*/ 762000 w 810384"/>
              <a:gd name="connsiteY11" fmla="*/ 251051 h 574901"/>
              <a:gd name="connsiteX12" fmla="*/ 800100 w 810384"/>
              <a:gd name="connsiteY12" fmla="*/ 308201 h 574901"/>
              <a:gd name="connsiteX13" fmla="*/ 723900 w 810384"/>
              <a:gd name="connsiteY13" fmla="*/ 479651 h 574901"/>
              <a:gd name="connsiteX14" fmla="*/ 666750 w 810384"/>
              <a:gd name="connsiteY14" fmla="*/ 517751 h 574901"/>
              <a:gd name="connsiteX15" fmla="*/ 552450 w 810384"/>
              <a:gd name="connsiteY15" fmla="*/ 555851 h 574901"/>
              <a:gd name="connsiteX16" fmla="*/ 495300 w 810384"/>
              <a:gd name="connsiteY16" fmla="*/ 574901 h 574901"/>
              <a:gd name="connsiteX17" fmla="*/ 95250 w 810384"/>
              <a:gd name="connsiteY17" fmla="*/ 555851 h 57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10384" h="574901">
                <a:moveTo>
                  <a:pt x="171450" y="536801"/>
                </a:moveTo>
                <a:cubicBezTo>
                  <a:pt x="141568" y="521860"/>
                  <a:pt x="65026" y="487527"/>
                  <a:pt x="38100" y="460601"/>
                </a:cubicBezTo>
                <a:cubicBezTo>
                  <a:pt x="21911" y="444412"/>
                  <a:pt x="12700" y="422501"/>
                  <a:pt x="0" y="403451"/>
                </a:cubicBezTo>
                <a:cubicBezTo>
                  <a:pt x="6350" y="346301"/>
                  <a:pt x="866" y="286552"/>
                  <a:pt x="19050" y="232001"/>
                </a:cubicBezTo>
                <a:cubicBezTo>
                  <a:pt x="27569" y="206443"/>
                  <a:pt x="60541" y="196774"/>
                  <a:pt x="76200" y="174851"/>
                </a:cubicBezTo>
                <a:cubicBezTo>
                  <a:pt x="92706" y="151743"/>
                  <a:pt x="94220" y="118731"/>
                  <a:pt x="114300" y="98651"/>
                </a:cubicBezTo>
                <a:cubicBezTo>
                  <a:pt x="179804" y="33147"/>
                  <a:pt x="213885" y="27356"/>
                  <a:pt x="285750" y="3401"/>
                </a:cubicBezTo>
                <a:cubicBezTo>
                  <a:pt x="323850" y="9751"/>
                  <a:pt x="368619" y="0"/>
                  <a:pt x="400050" y="22451"/>
                </a:cubicBezTo>
                <a:cubicBezTo>
                  <a:pt x="557871" y="135180"/>
                  <a:pt x="280820" y="71608"/>
                  <a:pt x="476250" y="136751"/>
                </a:cubicBezTo>
                <a:cubicBezTo>
                  <a:pt x="512893" y="148965"/>
                  <a:pt x="552450" y="149451"/>
                  <a:pt x="590550" y="155801"/>
                </a:cubicBezTo>
                <a:cubicBezTo>
                  <a:pt x="777383" y="218079"/>
                  <a:pt x="513465" y="117111"/>
                  <a:pt x="685800" y="232001"/>
                </a:cubicBezTo>
                <a:cubicBezTo>
                  <a:pt x="707585" y="246524"/>
                  <a:pt x="736600" y="244701"/>
                  <a:pt x="762000" y="251051"/>
                </a:cubicBezTo>
                <a:cubicBezTo>
                  <a:pt x="774700" y="270101"/>
                  <a:pt x="797572" y="285446"/>
                  <a:pt x="800100" y="308201"/>
                </a:cubicBezTo>
                <a:cubicBezTo>
                  <a:pt x="810384" y="400757"/>
                  <a:pt x="784813" y="428890"/>
                  <a:pt x="723900" y="479651"/>
                </a:cubicBezTo>
                <a:cubicBezTo>
                  <a:pt x="706311" y="494308"/>
                  <a:pt x="687672" y="508452"/>
                  <a:pt x="666750" y="517751"/>
                </a:cubicBezTo>
                <a:cubicBezTo>
                  <a:pt x="630050" y="534062"/>
                  <a:pt x="590550" y="543151"/>
                  <a:pt x="552450" y="555851"/>
                </a:cubicBezTo>
                <a:lnTo>
                  <a:pt x="495300" y="574901"/>
                </a:lnTo>
                <a:cubicBezTo>
                  <a:pt x="273943" y="543279"/>
                  <a:pt x="406851" y="555851"/>
                  <a:pt x="95250" y="555851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Down Arrow 10"/>
          <p:cNvSpPr/>
          <p:nvPr/>
        </p:nvSpPr>
        <p:spPr>
          <a:xfrm>
            <a:off x="4754311" y="18288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Down Arrow 11"/>
          <p:cNvSpPr/>
          <p:nvPr/>
        </p:nvSpPr>
        <p:spPr>
          <a:xfrm>
            <a:off x="6887911" y="26670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Down Arrow 12"/>
          <p:cNvSpPr/>
          <p:nvPr/>
        </p:nvSpPr>
        <p:spPr>
          <a:xfrm>
            <a:off x="6659311" y="56388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Freeform 13"/>
          <p:cNvSpPr/>
          <p:nvPr/>
        </p:nvSpPr>
        <p:spPr>
          <a:xfrm>
            <a:off x="998286" y="1295400"/>
            <a:ext cx="7536114" cy="1631486"/>
          </a:xfrm>
          <a:custGeom>
            <a:avLst/>
            <a:gdLst>
              <a:gd name="connsiteX0" fmla="*/ 3175 w 7536114"/>
              <a:gd name="connsiteY0" fmla="*/ 361950 h 1631486"/>
              <a:gd name="connsiteX1" fmla="*/ 60325 w 7536114"/>
              <a:gd name="connsiteY1" fmla="*/ 476250 h 1631486"/>
              <a:gd name="connsiteX2" fmla="*/ 117475 w 7536114"/>
              <a:gd name="connsiteY2" fmla="*/ 495300 h 1631486"/>
              <a:gd name="connsiteX3" fmla="*/ 212725 w 7536114"/>
              <a:gd name="connsiteY3" fmla="*/ 609600 h 1631486"/>
              <a:gd name="connsiteX4" fmla="*/ 250825 w 7536114"/>
              <a:gd name="connsiteY4" fmla="*/ 666750 h 1631486"/>
              <a:gd name="connsiteX5" fmla="*/ 155575 w 7536114"/>
              <a:gd name="connsiteY5" fmla="*/ 800100 h 1631486"/>
              <a:gd name="connsiteX6" fmla="*/ 79375 w 7536114"/>
              <a:gd name="connsiteY6" fmla="*/ 914400 h 1631486"/>
              <a:gd name="connsiteX7" fmla="*/ 79375 w 7536114"/>
              <a:gd name="connsiteY7" fmla="*/ 1219200 h 1631486"/>
              <a:gd name="connsiteX8" fmla="*/ 136525 w 7536114"/>
              <a:gd name="connsiteY8" fmla="*/ 1238250 h 1631486"/>
              <a:gd name="connsiteX9" fmla="*/ 155575 w 7536114"/>
              <a:gd name="connsiteY9" fmla="*/ 1295400 h 1631486"/>
              <a:gd name="connsiteX10" fmla="*/ 136525 w 7536114"/>
              <a:gd name="connsiteY10" fmla="*/ 1600200 h 1631486"/>
              <a:gd name="connsiteX11" fmla="*/ 231775 w 7536114"/>
              <a:gd name="connsiteY11" fmla="*/ 1581150 h 1631486"/>
              <a:gd name="connsiteX12" fmla="*/ 307975 w 7536114"/>
              <a:gd name="connsiteY12" fmla="*/ 1543050 h 1631486"/>
              <a:gd name="connsiteX13" fmla="*/ 327025 w 7536114"/>
              <a:gd name="connsiteY13" fmla="*/ 1485900 h 1631486"/>
              <a:gd name="connsiteX14" fmla="*/ 441325 w 7536114"/>
              <a:gd name="connsiteY14" fmla="*/ 1447800 h 1631486"/>
              <a:gd name="connsiteX15" fmla="*/ 574675 w 7536114"/>
              <a:gd name="connsiteY15" fmla="*/ 1409700 h 1631486"/>
              <a:gd name="connsiteX16" fmla="*/ 688975 w 7536114"/>
              <a:gd name="connsiteY16" fmla="*/ 1390650 h 1631486"/>
              <a:gd name="connsiteX17" fmla="*/ 803275 w 7536114"/>
              <a:gd name="connsiteY17" fmla="*/ 1352550 h 1631486"/>
              <a:gd name="connsiteX18" fmla="*/ 860425 w 7536114"/>
              <a:gd name="connsiteY18" fmla="*/ 1333500 h 1631486"/>
              <a:gd name="connsiteX19" fmla="*/ 917575 w 7536114"/>
              <a:gd name="connsiteY19" fmla="*/ 1295400 h 1631486"/>
              <a:gd name="connsiteX20" fmla="*/ 1089025 w 7536114"/>
              <a:gd name="connsiteY20" fmla="*/ 1238250 h 1631486"/>
              <a:gd name="connsiteX21" fmla="*/ 1146175 w 7536114"/>
              <a:gd name="connsiteY21" fmla="*/ 1219200 h 1631486"/>
              <a:gd name="connsiteX22" fmla="*/ 1203325 w 7536114"/>
              <a:gd name="connsiteY22" fmla="*/ 1200150 h 1631486"/>
              <a:gd name="connsiteX23" fmla="*/ 1336675 w 7536114"/>
              <a:gd name="connsiteY23" fmla="*/ 1123950 h 1631486"/>
              <a:gd name="connsiteX24" fmla="*/ 1450975 w 7536114"/>
              <a:gd name="connsiteY24" fmla="*/ 1066800 h 1631486"/>
              <a:gd name="connsiteX25" fmla="*/ 1508125 w 7536114"/>
              <a:gd name="connsiteY25" fmla="*/ 1009650 h 1631486"/>
              <a:gd name="connsiteX26" fmla="*/ 1622425 w 7536114"/>
              <a:gd name="connsiteY26" fmla="*/ 933450 h 1631486"/>
              <a:gd name="connsiteX27" fmla="*/ 1736725 w 7536114"/>
              <a:gd name="connsiteY27" fmla="*/ 857250 h 1631486"/>
              <a:gd name="connsiteX28" fmla="*/ 1851025 w 7536114"/>
              <a:gd name="connsiteY28" fmla="*/ 819150 h 1631486"/>
              <a:gd name="connsiteX29" fmla="*/ 1946275 w 7536114"/>
              <a:gd name="connsiteY29" fmla="*/ 800100 h 1631486"/>
              <a:gd name="connsiteX30" fmla="*/ 2117725 w 7536114"/>
              <a:gd name="connsiteY30" fmla="*/ 781050 h 1631486"/>
              <a:gd name="connsiteX31" fmla="*/ 2232025 w 7536114"/>
              <a:gd name="connsiteY31" fmla="*/ 762000 h 1631486"/>
              <a:gd name="connsiteX32" fmla="*/ 2346325 w 7536114"/>
              <a:gd name="connsiteY32" fmla="*/ 723900 h 1631486"/>
              <a:gd name="connsiteX33" fmla="*/ 2517775 w 7536114"/>
              <a:gd name="connsiteY33" fmla="*/ 628650 h 1631486"/>
              <a:gd name="connsiteX34" fmla="*/ 2593975 w 7536114"/>
              <a:gd name="connsiteY34" fmla="*/ 590550 h 1631486"/>
              <a:gd name="connsiteX35" fmla="*/ 2670175 w 7536114"/>
              <a:gd name="connsiteY35" fmla="*/ 571500 h 1631486"/>
              <a:gd name="connsiteX36" fmla="*/ 2879725 w 7536114"/>
              <a:gd name="connsiteY36" fmla="*/ 533400 h 1631486"/>
              <a:gd name="connsiteX37" fmla="*/ 2936875 w 7536114"/>
              <a:gd name="connsiteY37" fmla="*/ 514350 h 1631486"/>
              <a:gd name="connsiteX38" fmla="*/ 2994025 w 7536114"/>
              <a:gd name="connsiteY38" fmla="*/ 476250 h 1631486"/>
              <a:gd name="connsiteX39" fmla="*/ 3108325 w 7536114"/>
              <a:gd name="connsiteY39" fmla="*/ 438150 h 1631486"/>
              <a:gd name="connsiteX40" fmla="*/ 3451225 w 7536114"/>
              <a:gd name="connsiteY40" fmla="*/ 457200 h 1631486"/>
              <a:gd name="connsiteX41" fmla="*/ 3565525 w 7536114"/>
              <a:gd name="connsiteY41" fmla="*/ 476250 h 1631486"/>
              <a:gd name="connsiteX42" fmla="*/ 3813175 w 7536114"/>
              <a:gd name="connsiteY42" fmla="*/ 457200 h 1631486"/>
              <a:gd name="connsiteX43" fmla="*/ 4422775 w 7536114"/>
              <a:gd name="connsiteY43" fmla="*/ 438150 h 1631486"/>
              <a:gd name="connsiteX44" fmla="*/ 4575175 w 7536114"/>
              <a:gd name="connsiteY44" fmla="*/ 476250 h 1631486"/>
              <a:gd name="connsiteX45" fmla="*/ 4765675 w 7536114"/>
              <a:gd name="connsiteY45" fmla="*/ 495300 h 1631486"/>
              <a:gd name="connsiteX46" fmla="*/ 4879975 w 7536114"/>
              <a:gd name="connsiteY46" fmla="*/ 514350 h 1631486"/>
              <a:gd name="connsiteX47" fmla="*/ 4937125 w 7536114"/>
              <a:gd name="connsiteY47" fmla="*/ 533400 h 1631486"/>
              <a:gd name="connsiteX48" fmla="*/ 5013325 w 7536114"/>
              <a:gd name="connsiteY48" fmla="*/ 571500 h 1631486"/>
              <a:gd name="connsiteX49" fmla="*/ 5089525 w 7536114"/>
              <a:gd name="connsiteY49" fmla="*/ 590550 h 1631486"/>
              <a:gd name="connsiteX50" fmla="*/ 5146675 w 7536114"/>
              <a:gd name="connsiteY50" fmla="*/ 628650 h 1631486"/>
              <a:gd name="connsiteX51" fmla="*/ 5222875 w 7536114"/>
              <a:gd name="connsiteY51" fmla="*/ 666750 h 1631486"/>
              <a:gd name="connsiteX52" fmla="*/ 5413375 w 7536114"/>
              <a:gd name="connsiteY52" fmla="*/ 800100 h 1631486"/>
              <a:gd name="connsiteX53" fmla="*/ 5527675 w 7536114"/>
              <a:gd name="connsiteY53" fmla="*/ 838200 h 1631486"/>
              <a:gd name="connsiteX54" fmla="*/ 5584825 w 7536114"/>
              <a:gd name="connsiteY54" fmla="*/ 857250 h 1631486"/>
              <a:gd name="connsiteX55" fmla="*/ 5661025 w 7536114"/>
              <a:gd name="connsiteY55" fmla="*/ 895350 h 1631486"/>
              <a:gd name="connsiteX56" fmla="*/ 6365875 w 7536114"/>
              <a:gd name="connsiteY56" fmla="*/ 914400 h 1631486"/>
              <a:gd name="connsiteX57" fmla="*/ 6461125 w 7536114"/>
              <a:gd name="connsiteY57" fmla="*/ 990600 h 1631486"/>
              <a:gd name="connsiteX58" fmla="*/ 6594475 w 7536114"/>
              <a:gd name="connsiteY58" fmla="*/ 1066800 h 1631486"/>
              <a:gd name="connsiteX59" fmla="*/ 6689725 w 7536114"/>
              <a:gd name="connsiteY59" fmla="*/ 1181100 h 1631486"/>
              <a:gd name="connsiteX60" fmla="*/ 6746875 w 7536114"/>
              <a:gd name="connsiteY60" fmla="*/ 1219200 h 1631486"/>
              <a:gd name="connsiteX61" fmla="*/ 6975475 w 7536114"/>
              <a:gd name="connsiteY61" fmla="*/ 1276350 h 1631486"/>
              <a:gd name="connsiteX62" fmla="*/ 7032625 w 7536114"/>
              <a:gd name="connsiteY62" fmla="*/ 1295400 h 1631486"/>
              <a:gd name="connsiteX63" fmla="*/ 7165975 w 7536114"/>
              <a:gd name="connsiteY63" fmla="*/ 1333500 h 1631486"/>
              <a:gd name="connsiteX64" fmla="*/ 7223125 w 7536114"/>
              <a:gd name="connsiteY64" fmla="*/ 1352550 h 1631486"/>
              <a:gd name="connsiteX65" fmla="*/ 7375525 w 7536114"/>
              <a:gd name="connsiteY65" fmla="*/ 1447800 h 1631486"/>
              <a:gd name="connsiteX66" fmla="*/ 7432675 w 7536114"/>
              <a:gd name="connsiteY66" fmla="*/ 1562100 h 1631486"/>
              <a:gd name="connsiteX67" fmla="*/ 7489825 w 7536114"/>
              <a:gd name="connsiteY67" fmla="*/ 1600200 h 1631486"/>
              <a:gd name="connsiteX68" fmla="*/ 7508875 w 7536114"/>
              <a:gd name="connsiteY68" fmla="*/ 1524000 h 1631486"/>
              <a:gd name="connsiteX69" fmla="*/ 7489825 w 7536114"/>
              <a:gd name="connsiteY69" fmla="*/ 1466850 h 1631486"/>
              <a:gd name="connsiteX70" fmla="*/ 7451725 w 7536114"/>
              <a:gd name="connsiteY70" fmla="*/ 1314450 h 1631486"/>
              <a:gd name="connsiteX71" fmla="*/ 7413625 w 7536114"/>
              <a:gd name="connsiteY71" fmla="*/ 1238250 h 1631486"/>
              <a:gd name="connsiteX72" fmla="*/ 7375525 w 7536114"/>
              <a:gd name="connsiteY72" fmla="*/ 1181100 h 1631486"/>
              <a:gd name="connsiteX73" fmla="*/ 7337425 w 7536114"/>
              <a:gd name="connsiteY73" fmla="*/ 1066800 h 1631486"/>
              <a:gd name="connsiteX74" fmla="*/ 7318375 w 7536114"/>
              <a:gd name="connsiteY74" fmla="*/ 1009650 h 1631486"/>
              <a:gd name="connsiteX75" fmla="*/ 7299325 w 7536114"/>
              <a:gd name="connsiteY75" fmla="*/ 952500 h 1631486"/>
              <a:gd name="connsiteX76" fmla="*/ 7280275 w 7536114"/>
              <a:gd name="connsiteY76" fmla="*/ 895350 h 1631486"/>
              <a:gd name="connsiteX77" fmla="*/ 7299325 w 7536114"/>
              <a:gd name="connsiteY77" fmla="*/ 342900 h 1631486"/>
              <a:gd name="connsiteX78" fmla="*/ 7356475 w 7536114"/>
              <a:gd name="connsiteY78" fmla="*/ 209550 h 1631486"/>
              <a:gd name="connsiteX79" fmla="*/ 7413625 w 7536114"/>
              <a:gd name="connsiteY79" fmla="*/ 171450 h 1631486"/>
              <a:gd name="connsiteX80" fmla="*/ 7280275 w 7536114"/>
              <a:gd name="connsiteY80" fmla="*/ 190500 h 1631486"/>
              <a:gd name="connsiteX81" fmla="*/ 6232525 w 7536114"/>
              <a:gd name="connsiteY81" fmla="*/ 171450 h 1631486"/>
              <a:gd name="connsiteX82" fmla="*/ 5527675 w 7536114"/>
              <a:gd name="connsiteY82" fmla="*/ 114300 h 1631486"/>
              <a:gd name="connsiteX83" fmla="*/ 5299075 w 7536114"/>
              <a:gd name="connsiteY83" fmla="*/ 95250 h 1631486"/>
              <a:gd name="connsiteX84" fmla="*/ 5127625 w 7536114"/>
              <a:gd name="connsiteY84" fmla="*/ 57150 h 1631486"/>
              <a:gd name="connsiteX85" fmla="*/ 5051425 w 7536114"/>
              <a:gd name="connsiteY85" fmla="*/ 38100 h 1631486"/>
              <a:gd name="connsiteX86" fmla="*/ 4822825 w 7536114"/>
              <a:gd name="connsiteY86" fmla="*/ 19050 h 1631486"/>
              <a:gd name="connsiteX87" fmla="*/ 4670425 w 7536114"/>
              <a:gd name="connsiteY87" fmla="*/ 0 h 1631486"/>
              <a:gd name="connsiteX88" fmla="*/ 4003675 w 7536114"/>
              <a:gd name="connsiteY88" fmla="*/ 38100 h 1631486"/>
              <a:gd name="connsiteX89" fmla="*/ 3946525 w 7536114"/>
              <a:gd name="connsiteY89" fmla="*/ 57150 h 1631486"/>
              <a:gd name="connsiteX90" fmla="*/ 3794125 w 7536114"/>
              <a:gd name="connsiteY90" fmla="*/ 95250 h 1631486"/>
              <a:gd name="connsiteX91" fmla="*/ 3717925 w 7536114"/>
              <a:gd name="connsiteY91" fmla="*/ 133350 h 1631486"/>
              <a:gd name="connsiteX92" fmla="*/ 3184525 w 7536114"/>
              <a:gd name="connsiteY92" fmla="*/ 152400 h 1631486"/>
              <a:gd name="connsiteX93" fmla="*/ 669925 w 7536114"/>
              <a:gd name="connsiteY93" fmla="*/ 171450 h 1631486"/>
              <a:gd name="connsiteX94" fmla="*/ 574675 w 7536114"/>
              <a:gd name="connsiteY94" fmla="*/ 190500 h 1631486"/>
              <a:gd name="connsiteX95" fmla="*/ 517525 w 7536114"/>
              <a:gd name="connsiteY95" fmla="*/ 209550 h 1631486"/>
              <a:gd name="connsiteX96" fmla="*/ 212725 w 7536114"/>
              <a:gd name="connsiteY96" fmla="*/ 228600 h 1631486"/>
              <a:gd name="connsiteX97" fmla="*/ 41275 w 7536114"/>
              <a:gd name="connsiteY97" fmla="*/ 247650 h 1631486"/>
              <a:gd name="connsiteX98" fmla="*/ 3175 w 7536114"/>
              <a:gd name="connsiteY98" fmla="*/ 361950 h 163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6114" h="1631486">
                <a:moveTo>
                  <a:pt x="3175" y="361950"/>
                </a:moveTo>
                <a:cubicBezTo>
                  <a:pt x="6350" y="400050"/>
                  <a:pt x="26753" y="449393"/>
                  <a:pt x="60325" y="476250"/>
                </a:cubicBezTo>
                <a:cubicBezTo>
                  <a:pt x="76005" y="488794"/>
                  <a:pt x="98425" y="488950"/>
                  <a:pt x="117475" y="495300"/>
                </a:cubicBezTo>
                <a:cubicBezTo>
                  <a:pt x="212070" y="637193"/>
                  <a:pt x="90493" y="462921"/>
                  <a:pt x="212725" y="609600"/>
                </a:cubicBezTo>
                <a:cubicBezTo>
                  <a:pt x="227382" y="627189"/>
                  <a:pt x="238125" y="647700"/>
                  <a:pt x="250825" y="666750"/>
                </a:cubicBezTo>
                <a:cubicBezTo>
                  <a:pt x="168113" y="832173"/>
                  <a:pt x="263698" y="661085"/>
                  <a:pt x="155575" y="800100"/>
                </a:cubicBezTo>
                <a:cubicBezTo>
                  <a:pt x="127462" y="836245"/>
                  <a:pt x="79375" y="914400"/>
                  <a:pt x="79375" y="914400"/>
                </a:cubicBezTo>
                <a:cubicBezTo>
                  <a:pt x="50551" y="1029698"/>
                  <a:pt x="32535" y="1066971"/>
                  <a:pt x="79375" y="1219200"/>
                </a:cubicBezTo>
                <a:cubicBezTo>
                  <a:pt x="85280" y="1238392"/>
                  <a:pt x="117475" y="1231900"/>
                  <a:pt x="136525" y="1238250"/>
                </a:cubicBezTo>
                <a:cubicBezTo>
                  <a:pt x="142875" y="1257300"/>
                  <a:pt x="155575" y="1275320"/>
                  <a:pt x="155575" y="1295400"/>
                </a:cubicBezTo>
                <a:cubicBezTo>
                  <a:pt x="155575" y="1397198"/>
                  <a:pt x="110295" y="1501839"/>
                  <a:pt x="136525" y="1600200"/>
                </a:cubicBezTo>
                <a:cubicBezTo>
                  <a:pt x="144868" y="1631486"/>
                  <a:pt x="200025" y="1587500"/>
                  <a:pt x="231775" y="1581150"/>
                </a:cubicBezTo>
                <a:cubicBezTo>
                  <a:pt x="257175" y="1568450"/>
                  <a:pt x="287895" y="1563130"/>
                  <a:pt x="307975" y="1543050"/>
                </a:cubicBezTo>
                <a:cubicBezTo>
                  <a:pt x="322174" y="1528851"/>
                  <a:pt x="310685" y="1497572"/>
                  <a:pt x="327025" y="1485900"/>
                </a:cubicBezTo>
                <a:cubicBezTo>
                  <a:pt x="359705" y="1462557"/>
                  <a:pt x="403225" y="1460500"/>
                  <a:pt x="441325" y="1447800"/>
                </a:cubicBezTo>
                <a:cubicBezTo>
                  <a:pt x="495794" y="1429644"/>
                  <a:pt x="514874" y="1421660"/>
                  <a:pt x="574675" y="1409700"/>
                </a:cubicBezTo>
                <a:cubicBezTo>
                  <a:pt x="612550" y="1402125"/>
                  <a:pt x="650875" y="1397000"/>
                  <a:pt x="688975" y="1390650"/>
                </a:cubicBezTo>
                <a:lnTo>
                  <a:pt x="803275" y="1352550"/>
                </a:lnTo>
                <a:lnTo>
                  <a:pt x="860425" y="1333500"/>
                </a:lnTo>
                <a:cubicBezTo>
                  <a:pt x="879475" y="1320800"/>
                  <a:pt x="896653" y="1304699"/>
                  <a:pt x="917575" y="1295400"/>
                </a:cubicBezTo>
                <a:lnTo>
                  <a:pt x="1089025" y="1238250"/>
                </a:lnTo>
                <a:lnTo>
                  <a:pt x="1146175" y="1219200"/>
                </a:lnTo>
                <a:lnTo>
                  <a:pt x="1203325" y="1200150"/>
                </a:lnTo>
                <a:cubicBezTo>
                  <a:pt x="1342562" y="1107325"/>
                  <a:pt x="1167488" y="1220628"/>
                  <a:pt x="1336675" y="1123950"/>
                </a:cubicBezTo>
                <a:cubicBezTo>
                  <a:pt x="1440076" y="1064864"/>
                  <a:pt x="1346194" y="1101727"/>
                  <a:pt x="1450975" y="1066800"/>
                </a:cubicBezTo>
                <a:cubicBezTo>
                  <a:pt x="1470025" y="1047750"/>
                  <a:pt x="1486859" y="1026190"/>
                  <a:pt x="1508125" y="1009650"/>
                </a:cubicBezTo>
                <a:cubicBezTo>
                  <a:pt x="1544270" y="981537"/>
                  <a:pt x="1584325" y="958850"/>
                  <a:pt x="1622425" y="933450"/>
                </a:cubicBezTo>
                <a:lnTo>
                  <a:pt x="1736725" y="857250"/>
                </a:lnTo>
                <a:cubicBezTo>
                  <a:pt x="1770141" y="834973"/>
                  <a:pt x="1811644" y="827026"/>
                  <a:pt x="1851025" y="819150"/>
                </a:cubicBezTo>
                <a:cubicBezTo>
                  <a:pt x="1882775" y="812800"/>
                  <a:pt x="1914222" y="804679"/>
                  <a:pt x="1946275" y="800100"/>
                </a:cubicBezTo>
                <a:cubicBezTo>
                  <a:pt x="2003199" y="791968"/>
                  <a:pt x="2060728" y="788650"/>
                  <a:pt x="2117725" y="781050"/>
                </a:cubicBezTo>
                <a:cubicBezTo>
                  <a:pt x="2156012" y="775945"/>
                  <a:pt x="2193925" y="768350"/>
                  <a:pt x="2232025" y="762000"/>
                </a:cubicBezTo>
                <a:cubicBezTo>
                  <a:pt x="2270125" y="749300"/>
                  <a:pt x="2312909" y="746177"/>
                  <a:pt x="2346325" y="723900"/>
                </a:cubicBezTo>
                <a:cubicBezTo>
                  <a:pt x="2569086" y="575393"/>
                  <a:pt x="2376948" y="689004"/>
                  <a:pt x="2517775" y="628650"/>
                </a:cubicBezTo>
                <a:cubicBezTo>
                  <a:pt x="2543877" y="617463"/>
                  <a:pt x="2567385" y="600521"/>
                  <a:pt x="2593975" y="590550"/>
                </a:cubicBezTo>
                <a:cubicBezTo>
                  <a:pt x="2618490" y="581357"/>
                  <a:pt x="2644617" y="577180"/>
                  <a:pt x="2670175" y="571500"/>
                </a:cubicBezTo>
                <a:cubicBezTo>
                  <a:pt x="2750050" y="553750"/>
                  <a:pt x="2797010" y="547186"/>
                  <a:pt x="2879725" y="533400"/>
                </a:cubicBezTo>
                <a:cubicBezTo>
                  <a:pt x="2898775" y="527050"/>
                  <a:pt x="2918914" y="523330"/>
                  <a:pt x="2936875" y="514350"/>
                </a:cubicBezTo>
                <a:cubicBezTo>
                  <a:pt x="2957353" y="504111"/>
                  <a:pt x="2973103" y="485549"/>
                  <a:pt x="2994025" y="476250"/>
                </a:cubicBezTo>
                <a:cubicBezTo>
                  <a:pt x="3030725" y="459939"/>
                  <a:pt x="3108325" y="438150"/>
                  <a:pt x="3108325" y="438150"/>
                </a:cubicBezTo>
                <a:cubicBezTo>
                  <a:pt x="3222625" y="444500"/>
                  <a:pt x="3337144" y="447693"/>
                  <a:pt x="3451225" y="457200"/>
                </a:cubicBezTo>
                <a:cubicBezTo>
                  <a:pt x="3489717" y="460408"/>
                  <a:pt x="3526899" y="476250"/>
                  <a:pt x="3565525" y="476250"/>
                </a:cubicBezTo>
                <a:cubicBezTo>
                  <a:pt x="3648319" y="476250"/>
                  <a:pt x="3730625" y="463550"/>
                  <a:pt x="3813175" y="457200"/>
                </a:cubicBezTo>
                <a:cubicBezTo>
                  <a:pt x="4084218" y="366852"/>
                  <a:pt x="3887344" y="417556"/>
                  <a:pt x="4422775" y="438150"/>
                </a:cubicBezTo>
                <a:cubicBezTo>
                  <a:pt x="4486881" y="459519"/>
                  <a:pt x="4498548" y="466033"/>
                  <a:pt x="4575175" y="476250"/>
                </a:cubicBezTo>
                <a:cubicBezTo>
                  <a:pt x="4638432" y="484684"/>
                  <a:pt x="4702351" y="487385"/>
                  <a:pt x="4765675" y="495300"/>
                </a:cubicBezTo>
                <a:cubicBezTo>
                  <a:pt x="4804002" y="500091"/>
                  <a:pt x="4841875" y="508000"/>
                  <a:pt x="4879975" y="514350"/>
                </a:cubicBezTo>
                <a:cubicBezTo>
                  <a:pt x="4899025" y="520700"/>
                  <a:pt x="4918668" y="525490"/>
                  <a:pt x="4937125" y="533400"/>
                </a:cubicBezTo>
                <a:cubicBezTo>
                  <a:pt x="4963227" y="544587"/>
                  <a:pt x="4986735" y="561529"/>
                  <a:pt x="5013325" y="571500"/>
                </a:cubicBezTo>
                <a:cubicBezTo>
                  <a:pt x="5037840" y="580693"/>
                  <a:pt x="5064125" y="584200"/>
                  <a:pt x="5089525" y="590550"/>
                </a:cubicBezTo>
                <a:cubicBezTo>
                  <a:pt x="5108575" y="603250"/>
                  <a:pt x="5126796" y="617291"/>
                  <a:pt x="5146675" y="628650"/>
                </a:cubicBezTo>
                <a:cubicBezTo>
                  <a:pt x="5171331" y="642739"/>
                  <a:pt x="5198793" y="651699"/>
                  <a:pt x="5222875" y="666750"/>
                </a:cubicBezTo>
                <a:cubicBezTo>
                  <a:pt x="5272555" y="697800"/>
                  <a:pt x="5363736" y="783554"/>
                  <a:pt x="5413375" y="800100"/>
                </a:cubicBezTo>
                <a:lnTo>
                  <a:pt x="5527675" y="838200"/>
                </a:lnTo>
                <a:lnTo>
                  <a:pt x="5584825" y="857250"/>
                </a:lnTo>
                <a:cubicBezTo>
                  <a:pt x="5611766" y="866230"/>
                  <a:pt x="5632703" y="893278"/>
                  <a:pt x="5661025" y="895350"/>
                </a:cubicBezTo>
                <a:cubicBezTo>
                  <a:pt x="5895434" y="912502"/>
                  <a:pt x="6130925" y="908050"/>
                  <a:pt x="6365875" y="914400"/>
                </a:cubicBezTo>
                <a:cubicBezTo>
                  <a:pt x="6397625" y="939800"/>
                  <a:pt x="6426646" y="969050"/>
                  <a:pt x="6461125" y="990600"/>
                </a:cubicBezTo>
                <a:cubicBezTo>
                  <a:pt x="6577371" y="1063254"/>
                  <a:pt x="6456397" y="928722"/>
                  <a:pt x="6594475" y="1066800"/>
                </a:cubicBezTo>
                <a:cubicBezTo>
                  <a:pt x="6744325" y="1216650"/>
                  <a:pt x="6502475" y="1025058"/>
                  <a:pt x="6689725" y="1181100"/>
                </a:cubicBezTo>
                <a:cubicBezTo>
                  <a:pt x="6707314" y="1195757"/>
                  <a:pt x="6725953" y="1209901"/>
                  <a:pt x="6746875" y="1219200"/>
                </a:cubicBezTo>
                <a:cubicBezTo>
                  <a:pt x="6837441" y="1259452"/>
                  <a:pt x="6879630" y="1260376"/>
                  <a:pt x="6975475" y="1276350"/>
                </a:cubicBezTo>
                <a:cubicBezTo>
                  <a:pt x="6994525" y="1282700"/>
                  <a:pt x="7013391" y="1289630"/>
                  <a:pt x="7032625" y="1295400"/>
                </a:cubicBezTo>
                <a:cubicBezTo>
                  <a:pt x="7076904" y="1308684"/>
                  <a:pt x="7121696" y="1320216"/>
                  <a:pt x="7165975" y="1333500"/>
                </a:cubicBezTo>
                <a:cubicBezTo>
                  <a:pt x="7185209" y="1339270"/>
                  <a:pt x="7204668" y="1344640"/>
                  <a:pt x="7223125" y="1352550"/>
                </a:cubicBezTo>
                <a:cubicBezTo>
                  <a:pt x="7275940" y="1375185"/>
                  <a:pt x="7334501" y="1406776"/>
                  <a:pt x="7375525" y="1447800"/>
                </a:cubicBezTo>
                <a:cubicBezTo>
                  <a:pt x="7536114" y="1608389"/>
                  <a:pt x="7308724" y="1407162"/>
                  <a:pt x="7432675" y="1562100"/>
                </a:cubicBezTo>
                <a:cubicBezTo>
                  <a:pt x="7446978" y="1579978"/>
                  <a:pt x="7470775" y="1587500"/>
                  <a:pt x="7489825" y="1600200"/>
                </a:cubicBezTo>
                <a:cubicBezTo>
                  <a:pt x="7496175" y="1574800"/>
                  <a:pt x="7508875" y="1550182"/>
                  <a:pt x="7508875" y="1524000"/>
                </a:cubicBezTo>
                <a:cubicBezTo>
                  <a:pt x="7508875" y="1503920"/>
                  <a:pt x="7494695" y="1486331"/>
                  <a:pt x="7489825" y="1466850"/>
                </a:cubicBezTo>
                <a:cubicBezTo>
                  <a:pt x="7471935" y="1395290"/>
                  <a:pt x="7477852" y="1375414"/>
                  <a:pt x="7451725" y="1314450"/>
                </a:cubicBezTo>
                <a:cubicBezTo>
                  <a:pt x="7440538" y="1288348"/>
                  <a:pt x="7427714" y="1262906"/>
                  <a:pt x="7413625" y="1238250"/>
                </a:cubicBezTo>
                <a:cubicBezTo>
                  <a:pt x="7402266" y="1218371"/>
                  <a:pt x="7384824" y="1202022"/>
                  <a:pt x="7375525" y="1181100"/>
                </a:cubicBezTo>
                <a:cubicBezTo>
                  <a:pt x="7359214" y="1144400"/>
                  <a:pt x="7350125" y="1104900"/>
                  <a:pt x="7337425" y="1066800"/>
                </a:cubicBezTo>
                <a:lnTo>
                  <a:pt x="7318375" y="1009650"/>
                </a:lnTo>
                <a:lnTo>
                  <a:pt x="7299325" y="952500"/>
                </a:lnTo>
                <a:lnTo>
                  <a:pt x="7280275" y="895350"/>
                </a:lnTo>
                <a:cubicBezTo>
                  <a:pt x="7286625" y="711200"/>
                  <a:pt x="7288178" y="526822"/>
                  <a:pt x="7299325" y="342900"/>
                </a:cubicBezTo>
                <a:cubicBezTo>
                  <a:pt x="7302146" y="296359"/>
                  <a:pt x="7322900" y="243125"/>
                  <a:pt x="7356475" y="209550"/>
                </a:cubicBezTo>
                <a:cubicBezTo>
                  <a:pt x="7372664" y="193361"/>
                  <a:pt x="7435837" y="177003"/>
                  <a:pt x="7413625" y="171450"/>
                </a:cubicBezTo>
                <a:cubicBezTo>
                  <a:pt x="7370064" y="160560"/>
                  <a:pt x="7324725" y="184150"/>
                  <a:pt x="7280275" y="190500"/>
                </a:cubicBezTo>
                <a:lnTo>
                  <a:pt x="6232525" y="171450"/>
                </a:lnTo>
                <a:cubicBezTo>
                  <a:pt x="5704221" y="152355"/>
                  <a:pt x="5856142" y="145583"/>
                  <a:pt x="5527675" y="114300"/>
                </a:cubicBezTo>
                <a:cubicBezTo>
                  <a:pt x="5451555" y="107051"/>
                  <a:pt x="5375275" y="101600"/>
                  <a:pt x="5299075" y="95250"/>
                </a:cubicBezTo>
                <a:cubicBezTo>
                  <a:pt x="5113239" y="48791"/>
                  <a:pt x="5345287" y="105519"/>
                  <a:pt x="5127625" y="57150"/>
                </a:cubicBezTo>
                <a:cubicBezTo>
                  <a:pt x="5102067" y="51470"/>
                  <a:pt x="5077405" y="41347"/>
                  <a:pt x="5051425" y="38100"/>
                </a:cubicBezTo>
                <a:cubicBezTo>
                  <a:pt x="4975551" y="28616"/>
                  <a:pt x="4898910" y="26658"/>
                  <a:pt x="4822825" y="19050"/>
                </a:cubicBezTo>
                <a:cubicBezTo>
                  <a:pt x="4771884" y="13956"/>
                  <a:pt x="4721225" y="6350"/>
                  <a:pt x="4670425" y="0"/>
                </a:cubicBezTo>
                <a:cubicBezTo>
                  <a:pt x="4546694" y="5155"/>
                  <a:pt x="4179571" y="12972"/>
                  <a:pt x="4003675" y="38100"/>
                </a:cubicBezTo>
                <a:cubicBezTo>
                  <a:pt x="3983796" y="40940"/>
                  <a:pt x="3965898" y="51866"/>
                  <a:pt x="3946525" y="57150"/>
                </a:cubicBezTo>
                <a:cubicBezTo>
                  <a:pt x="3896007" y="70928"/>
                  <a:pt x="3844925" y="82550"/>
                  <a:pt x="3794125" y="95250"/>
                </a:cubicBezTo>
                <a:cubicBezTo>
                  <a:pt x="3766575" y="102138"/>
                  <a:pt x="3746199" y="130699"/>
                  <a:pt x="3717925" y="133350"/>
                </a:cubicBezTo>
                <a:cubicBezTo>
                  <a:pt x="3540788" y="149957"/>
                  <a:pt x="3362424" y="150176"/>
                  <a:pt x="3184525" y="152400"/>
                </a:cubicBezTo>
                <a:lnTo>
                  <a:pt x="669925" y="171450"/>
                </a:lnTo>
                <a:cubicBezTo>
                  <a:pt x="638175" y="177800"/>
                  <a:pt x="606087" y="182647"/>
                  <a:pt x="574675" y="190500"/>
                </a:cubicBezTo>
                <a:cubicBezTo>
                  <a:pt x="555194" y="195370"/>
                  <a:pt x="537495" y="207448"/>
                  <a:pt x="517525" y="209550"/>
                </a:cubicBezTo>
                <a:cubicBezTo>
                  <a:pt x="416286" y="220207"/>
                  <a:pt x="314199" y="220482"/>
                  <a:pt x="212725" y="228600"/>
                </a:cubicBezTo>
                <a:cubicBezTo>
                  <a:pt x="155406" y="233185"/>
                  <a:pt x="84252" y="209448"/>
                  <a:pt x="41275" y="247650"/>
                </a:cubicBezTo>
                <a:cubicBezTo>
                  <a:pt x="8053" y="277181"/>
                  <a:pt x="0" y="323850"/>
                  <a:pt x="3175" y="361950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Freeform 14"/>
          <p:cNvSpPr/>
          <p:nvPr/>
        </p:nvSpPr>
        <p:spPr>
          <a:xfrm>
            <a:off x="2647950" y="2160436"/>
            <a:ext cx="595040" cy="431193"/>
          </a:xfrm>
          <a:custGeom>
            <a:avLst/>
            <a:gdLst>
              <a:gd name="connsiteX0" fmla="*/ 0 w 595040"/>
              <a:gd name="connsiteY0" fmla="*/ 144614 h 431193"/>
              <a:gd name="connsiteX1" fmla="*/ 57150 w 595040"/>
              <a:gd name="connsiteY1" fmla="*/ 125564 h 431193"/>
              <a:gd name="connsiteX2" fmla="*/ 171450 w 595040"/>
              <a:gd name="connsiteY2" fmla="*/ 49364 h 431193"/>
              <a:gd name="connsiteX3" fmla="*/ 228600 w 595040"/>
              <a:gd name="connsiteY3" fmla="*/ 11264 h 431193"/>
              <a:gd name="connsiteX4" fmla="*/ 552450 w 595040"/>
              <a:gd name="connsiteY4" fmla="*/ 49364 h 431193"/>
              <a:gd name="connsiteX5" fmla="*/ 590550 w 595040"/>
              <a:gd name="connsiteY5" fmla="*/ 106514 h 431193"/>
              <a:gd name="connsiteX6" fmla="*/ 476250 w 595040"/>
              <a:gd name="connsiteY6" fmla="*/ 163664 h 431193"/>
              <a:gd name="connsiteX7" fmla="*/ 304800 w 595040"/>
              <a:gd name="connsiteY7" fmla="*/ 182714 h 431193"/>
              <a:gd name="connsiteX8" fmla="*/ 266700 w 595040"/>
              <a:gd name="connsiteY8" fmla="*/ 297014 h 431193"/>
              <a:gd name="connsiteX9" fmla="*/ 190500 w 595040"/>
              <a:gd name="connsiteY9" fmla="*/ 411314 h 431193"/>
              <a:gd name="connsiteX10" fmla="*/ 133350 w 595040"/>
              <a:gd name="connsiteY10" fmla="*/ 430364 h 431193"/>
              <a:gd name="connsiteX11" fmla="*/ 57150 w 595040"/>
              <a:gd name="connsiteY11" fmla="*/ 411314 h 431193"/>
              <a:gd name="connsiteX12" fmla="*/ 19050 w 595040"/>
              <a:gd name="connsiteY12" fmla="*/ 297014 h 431193"/>
              <a:gd name="connsiteX13" fmla="*/ 0 w 595040"/>
              <a:gd name="connsiteY13" fmla="*/ 144614 h 43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5040" h="431193">
                <a:moveTo>
                  <a:pt x="0" y="144614"/>
                </a:moveTo>
                <a:cubicBezTo>
                  <a:pt x="19050" y="138264"/>
                  <a:pt x="40442" y="136703"/>
                  <a:pt x="57150" y="125564"/>
                </a:cubicBezTo>
                <a:cubicBezTo>
                  <a:pt x="199848" y="30432"/>
                  <a:pt x="35561" y="94660"/>
                  <a:pt x="171450" y="49364"/>
                </a:cubicBezTo>
                <a:cubicBezTo>
                  <a:pt x="190500" y="36664"/>
                  <a:pt x="205744" y="12608"/>
                  <a:pt x="228600" y="11264"/>
                </a:cubicBezTo>
                <a:cubicBezTo>
                  <a:pt x="420094" y="0"/>
                  <a:pt x="432204" y="9282"/>
                  <a:pt x="552450" y="49364"/>
                </a:cubicBezTo>
                <a:cubicBezTo>
                  <a:pt x="565150" y="68414"/>
                  <a:pt x="595040" y="84063"/>
                  <a:pt x="590550" y="106514"/>
                </a:cubicBezTo>
                <a:cubicBezTo>
                  <a:pt x="586010" y="129212"/>
                  <a:pt x="494324" y="160652"/>
                  <a:pt x="476250" y="163664"/>
                </a:cubicBezTo>
                <a:cubicBezTo>
                  <a:pt x="419531" y="173117"/>
                  <a:pt x="361950" y="176364"/>
                  <a:pt x="304800" y="182714"/>
                </a:cubicBezTo>
                <a:lnTo>
                  <a:pt x="266700" y="297014"/>
                </a:lnTo>
                <a:cubicBezTo>
                  <a:pt x="246728" y="356931"/>
                  <a:pt x="251656" y="370543"/>
                  <a:pt x="190500" y="411314"/>
                </a:cubicBezTo>
                <a:cubicBezTo>
                  <a:pt x="173792" y="422453"/>
                  <a:pt x="152400" y="424014"/>
                  <a:pt x="133350" y="430364"/>
                </a:cubicBezTo>
                <a:cubicBezTo>
                  <a:pt x="107950" y="424014"/>
                  <a:pt x="74189" y="431193"/>
                  <a:pt x="57150" y="411314"/>
                </a:cubicBezTo>
                <a:cubicBezTo>
                  <a:pt x="31014" y="380822"/>
                  <a:pt x="19050" y="297014"/>
                  <a:pt x="19050" y="297014"/>
                </a:cubicBezTo>
                <a:lnTo>
                  <a:pt x="0" y="144614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/>
          <p:cNvSpPr txBox="1"/>
          <p:nvPr/>
        </p:nvSpPr>
        <p:spPr>
          <a:xfrm>
            <a:off x="1524000" y="57912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is the rate of </a:t>
            </a:r>
            <a:r>
              <a:rPr lang="en-US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spalling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IN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6"/>
          <p:cNvSpPr txBox="1">
            <a:spLocks noChangeAspect="1"/>
          </p:cNvSpPr>
          <p:nvPr/>
        </p:nvSpPr>
        <p:spPr bwMode="auto">
          <a:xfrm>
            <a:off x="532054" y="6858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Spalling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3200400" y="647382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Most valuable Indian PSU</a:t>
            </a:r>
          </a:p>
        </p:txBody>
      </p:sp>
    </p:spTree>
    <p:extLst>
      <p:ext uri="{BB962C8B-B14F-4D97-AF65-F5344CB8AC3E}">
        <p14:creationId xmlns:p14="http://schemas.microsoft.com/office/powerpoint/2010/main" val="172949280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59"/>
          <p:cNvSpPr txBox="1"/>
          <p:nvPr/>
        </p:nvSpPr>
        <p:spPr>
          <a:xfrm>
            <a:off x="5715000" y="2819400"/>
            <a:ext cx="1371600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Load cell</a:t>
            </a:r>
            <a:endParaRPr lang="en-US" dirty="0"/>
          </a:p>
        </p:txBody>
      </p:sp>
      <p:sp>
        <p:nvSpPr>
          <p:cNvPr id="161" name="TextBox 160"/>
          <p:cNvSpPr txBox="1"/>
          <p:nvPr/>
        </p:nvSpPr>
        <p:spPr>
          <a:xfrm>
            <a:off x="6019800" y="3352800"/>
            <a:ext cx="1371600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Coal Block</a:t>
            </a:r>
            <a:endParaRPr lang="en-US" dirty="0"/>
          </a:p>
        </p:txBody>
      </p:sp>
      <p:sp>
        <p:nvSpPr>
          <p:cNvPr id="171" name="TextBox 170"/>
          <p:cNvSpPr txBox="1"/>
          <p:nvPr/>
        </p:nvSpPr>
        <p:spPr>
          <a:xfrm>
            <a:off x="762000" y="4953000"/>
            <a:ext cx="1828800" cy="71508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 Control</a:t>
            </a:r>
            <a:endParaRPr lang="en-US" dirty="0"/>
          </a:p>
        </p:txBody>
      </p:sp>
      <p:sp>
        <p:nvSpPr>
          <p:cNvPr id="163" name="TextBox 162"/>
          <p:cNvSpPr txBox="1"/>
          <p:nvPr/>
        </p:nvSpPr>
        <p:spPr>
          <a:xfrm>
            <a:off x="914400" y="3276600"/>
            <a:ext cx="1371600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Thermal Insulation</a:t>
            </a:r>
            <a:endParaRPr lang="en-US" dirty="0"/>
          </a:p>
        </p:txBody>
      </p:sp>
      <p:sp>
        <p:nvSpPr>
          <p:cNvPr id="164" name="TextBox 163"/>
          <p:cNvSpPr txBox="1"/>
          <p:nvPr/>
        </p:nvSpPr>
        <p:spPr>
          <a:xfrm>
            <a:off x="1447800" y="2438400"/>
            <a:ext cx="1371600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Furnace Lid</a:t>
            </a:r>
            <a:endParaRPr lang="en-US" dirty="0"/>
          </a:p>
        </p:txBody>
      </p:sp>
      <p:grpSp>
        <p:nvGrpSpPr>
          <p:cNvPr id="3" name="Group 106"/>
          <p:cNvGrpSpPr>
            <a:grpSpLocks noChangeAspect="1"/>
          </p:cNvGrpSpPr>
          <p:nvPr/>
        </p:nvGrpSpPr>
        <p:grpSpPr bwMode="auto">
          <a:xfrm>
            <a:off x="472440" y="1219120"/>
            <a:ext cx="7909560" cy="4842085"/>
            <a:chOff x="264" y="5604"/>
            <a:chExt cx="12456" cy="7624"/>
          </a:xfrm>
        </p:grpSpPr>
        <p:sp>
          <p:nvSpPr>
            <p:cNvPr id="2155" name="AutoShape 107"/>
            <p:cNvSpPr>
              <a:spLocks noChangeAspect="1" noChangeArrowheads="1"/>
            </p:cNvSpPr>
            <p:nvPr/>
          </p:nvSpPr>
          <p:spPr bwMode="auto">
            <a:xfrm>
              <a:off x="264" y="5604"/>
              <a:ext cx="12456" cy="762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" name="Rectangle 108" descr="Light downward diagonal"/>
            <p:cNvSpPr>
              <a:spLocks noChangeArrowheads="1"/>
            </p:cNvSpPr>
            <p:nvPr/>
          </p:nvSpPr>
          <p:spPr bwMode="auto">
            <a:xfrm>
              <a:off x="3894" y="8721"/>
              <a:ext cx="3894" cy="2799"/>
            </a:xfrm>
            <a:prstGeom prst="rect">
              <a:avLst/>
            </a:prstGeom>
            <a:pattFill prst="ltDnDiag">
              <a:fgClr>
                <a:srgbClr val="000000"/>
              </a:fgClr>
              <a:bgClr>
                <a:srgbClr val="FFFFFF"/>
              </a:bgClr>
            </a:patt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" name="Rectangle 109"/>
            <p:cNvSpPr>
              <a:spLocks noChangeArrowheads="1"/>
            </p:cNvSpPr>
            <p:nvPr/>
          </p:nvSpPr>
          <p:spPr bwMode="auto">
            <a:xfrm>
              <a:off x="4642" y="9216"/>
              <a:ext cx="2443" cy="14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" name="Rectangle 110"/>
            <p:cNvSpPr>
              <a:spLocks noChangeArrowheads="1"/>
            </p:cNvSpPr>
            <p:nvPr/>
          </p:nvSpPr>
          <p:spPr bwMode="auto">
            <a:xfrm>
              <a:off x="7788" y="9145"/>
              <a:ext cx="311" cy="143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" name="Rectangle 111"/>
            <p:cNvSpPr>
              <a:spLocks noChangeArrowheads="1"/>
            </p:cNvSpPr>
            <p:nvPr/>
          </p:nvSpPr>
          <p:spPr bwMode="auto">
            <a:xfrm>
              <a:off x="3582" y="9145"/>
              <a:ext cx="312" cy="143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" name="Rectangle 112"/>
            <p:cNvSpPr>
              <a:spLocks noChangeArrowheads="1"/>
            </p:cNvSpPr>
            <p:nvPr/>
          </p:nvSpPr>
          <p:spPr bwMode="auto">
            <a:xfrm>
              <a:off x="5748" y="8721"/>
              <a:ext cx="143" cy="55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" name="Oval 113"/>
            <p:cNvSpPr>
              <a:spLocks noChangeArrowheads="1"/>
            </p:cNvSpPr>
            <p:nvPr/>
          </p:nvSpPr>
          <p:spPr bwMode="auto">
            <a:xfrm>
              <a:off x="5748" y="9246"/>
              <a:ext cx="143" cy="14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162" name="AutoShape 114"/>
            <p:cNvCxnSpPr>
              <a:cxnSpLocks noChangeShapeType="1"/>
            </p:cNvCxnSpPr>
            <p:nvPr/>
          </p:nvCxnSpPr>
          <p:spPr bwMode="auto">
            <a:xfrm>
              <a:off x="5347" y="7793"/>
              <a:ext cx="1" cy="93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63" name="AutoShape 115"/>
            <p:cNvCxnSpPr>
              <a:cxnSpLocks noChangeShapeType="1"/>
            </p:cNvCxnSpPr>
            <p:nvPr/>
          </p:nvCxnSpPr>
          <p:spPr bwMode="auto">
            <a:xfrm>
              <a:off x="6259" y="7793"/>
              <a:ext cx="1" cy="93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64" name="AutoShape 116"/>
            <p:cNvCxnSpPr>
              <a:cxnSpLocks noChangeShapeType="1"/>
            </p:cNvCxnSpPr>
            <p:nvPr/>
          </p:nvCxnSpPr>
          <p:spPr bwMode="auto">
            <a:xfrm>
              <a:off x="5347" y="7793"/>
              <a:ext cx="91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65" name="AutoShape 117"/>
            <p:cNvCxnSpPr>
              <a:cxnSpLocks noChangeShapeType="1"/>
              <a:endCxn id="2161" idx="0"/>
            </p:cNvCxnSpPr>
            <p:nvPr/>
          </p:nvCxnSpPr>
          <p:spPr bwMode="auto">
            <a:xfrm flipH="1">
              <a:off x="5820" y="7793"/>
              <a:ext cx="9" cy="145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66" name="AutoShape 118"/>
            <p:cNvCxnSpPr>
              <a:cxnSpLocks noChangeShapeType="1"/>
            </p:cNvCxnSpPr>
            <p:nvPr/>
          </p:nvCxnSpPr>
          <p:spPr bwMode="auto">
            <a:xfrm>
              <a:off x="5011" y="7166"/>
              <a:ext cx="1" cy="154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67" name="AutoShape 119"/>
            <p:cNvCxnSpPr>
              <a:cxnSpLocks noChangeShapeType="1"/>
            </p:cNvCxnSpPr>
            <p:nvPr/>
          </p:nvCxnSpPr>
          <p:spPr bwMode="auto">
            <a:xfrm>
              <a:off x="6533" y="7180"/>
              <a:ext cx="1" cy="154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68" name="AutoShape 120"/>
            <p:cNvCxnSpPr>
              <a:cxnSpLocks noChangeShapeType="1"/>
            </p:cNvCxnSpPr>
            <p:nvPr/>
          </p:nvCxnSpPr>
          <p:spPr bwMode="auto">
            <a:xfrm>
              <a:off x="5011" y="7180"/>
              <a:ext cx="152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169" name="Rectangle 121"/>
            <p:cNvSpPr>
              <a:spLocks noChangeArrowheads="1"/>
            </p:cNvSpPr>
            <p:nvPr/>
          </p:nvSpPr>
          <p:spPr bwMode="auto">
            <a:xfrm>
              <a:off x="5748" y="8029"/>
              <a:ext cx="143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170" name="AutoShape 122"/>
            <p:cNvCxnSpPr>
              <a:cxnSpLocks noChangeShapeType="1"/>
              <a:stCxn id="2169" idx="3"/>
            </p:cNvCxnSpPr>
            <p:nvPr/>
          </p:nvCxnSpPr>
          <p:spPr bwMode="auto">
            <a:xfrm>
              <a:off x="5891" y="8179"/>
              <a:ext cx="1653" cy="1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71" name="AutoShape 123"/>
            <p:cNvCxnSpPr>
              <a:cxnSpLocks noChangeShapeType="1"/>
            </p:cNvCxnSpPr>
            <p:nvPr/>
          </p:nvCxnSpPr>
          <p:spPr bwMode="auto">
            <a:xfrm>
              <a:off x="7535" y="7050"/>
              <a:ext cx="1" cy="113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72" name="AutoShape 124"/>
            <p:cNvCxnSpPr>
              <a:cxnSpLocks noChangeShapeType="1"/>
            </p:cNvCxnSpPr>
            <p:nvPr/>
          </p:nvCxnSpPr>
          <p:spPr bwMode="auto">
            <a:xfrm>
              <a:off x="6923" y="10461"/>
              <a:ext cx="15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73" name="AutoShape 125"/>
            <p:cNvCxnSpPr>
              <a:cxnSpLocks noChangeShapeType="1"/>
            </p:cNvCxnSpPr>
            <p:nvPr/>
          </p:nvCxnSpPr>
          <p:spPr bwMode="auto">
            <a:xfrm>
              <a:off x="6923" y="10542"/>
              <a:ext cx="15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74" name="AutoShape 126"/>
            <p:cNvCxnSpPr>
              <a:cxnSpLocks noChangeShapeType="1"/>
            </p:cNvCxnSpPr>
            <p:nvPr/>
          </p:nvCxnSpPr>
          <p:spPr bwMode="auto">
            <a:xfrm>
              <a:off x="3212" y="10405"/>
              <a:ext cx="15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75" name="AutoShape 127"/>
            <p:cNvCxnSpPr>
              <a:cxnSpLocks noChangeShapeType="1"/>
            </p:cNvCxnSpPr>
            <p:nvPr/>
          </p:nvCxnSpPr>
          <p:spPr bwMode="auto">
            <a:xfrm>
              <a:off x="3224" y="10567"/>
              <a:ext cx="158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176" name="Rectangle 128" descr="Light upward diagonal"/>
            <p:cNvSpPr>
              <a:spLocks noChangeArrowheads="1"/>
            </p:cNvSpPr>
            <p:nvPr/>
          </p:nvSpPr>
          <p:spPr bwMode="auto">
            <a:xfrm>
              <a:off x="4907" y="10633"/>
              <a:ext cx="1923" cy="173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Rectangle 129" descr="Dark downward diagonal"/>
            <p:cNvSpPr>
              <a:spLocks noChangeArrowheads="1"/>
            </p:cNvSpPr>
            <p:nvPr/>
          </p:nvSpPr>
          <p:spPr bwMode="auto">
            <a:xfrm>
              <a:off x="4744" y="9377"/>
              <a:ext cx="2232" cy="92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Rectangle 130"/>
            <p:cNvSpPr>
              <a:spLocks noChangeArrowheads="1"/>
            </p:cNvSpPr>
            <p:nvPr/>
          </p:nvSpPr>
          <p:spPr bwMode="auto">
            <a:xfrm>
              <a:off x="4792" y="9447"/>
              <a:ext cx="2131" cy="852"/>
            </a:xfrm>
            <a:prstGeom prst="rect">
              <a:avLst/>
            </a:prstGeom>
            <a:solidFill>
              <a:srgbClr val="5A5A5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9" name="Rectangle 131" descr="Dark downward diagonal"/>
            <p:cNvSpPr>
              <a:spLocks noChangeArrowheads="1"/>
            </p:cNvSpPr>
            <p:nvPr/>
          </p:nvSpPr>
          <p:spPr bwMode="auto">
            <a:xfrm>
              <a:off x="4739" y="10299"/>
              <a:ext cx="173" cy="71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Rectangle 132" descr="Dark downward diagonal"/>
            <p:cNvSpPr>
              <a:spLocks noChangeArrowheads="1"/>
            </p:cNvSpPr>
            <p:nvPr/>
          </p:nvSpPr>
          <p:spPr bwMode="auto">
            <a:xfrm>
              <a:off x="6798" y="10311"/>
              <a:ext cx="173" cy="71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182" name="AutoShape 134"/>
            <p:cNvCxnSpPr>
              <a:cxnSpLocks noChangeShapeType="1"/>
            </p:cNvCxnSpPr>
            <p:nvPr/>
          </p:nvCxnSpPr>
          <p:spPr bwMode="auto">
            <a:xfrm flipH="1">
              <a:off x="8541" y="10510"/>
              <a:ext cx="40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83" name="AutoShape 135"/>
            <p:cNvCxnSpPr>
              <a:cxnSpLocks noChangeShapeType="1"/>
            </p:cNvCxnSpPr>
            <p:nvPr/>
          </p:nvCxnSpPr>
          <p:spPr bwMode="auto">
            <a:xfrm flipH="1">
              <a:off x="2710" y="10509"/>
              <a:ext cx="40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184" name="Text Box 136"/>
            <p:cNvSpPr txBox="1">
              <a:spLocks noChangeArrowheads="1"/>
            </p:cNvSpPr>
            <p:nvPr/>
          </p:nvSpPr>
          <p:spPr bwMode="auto">
            <a:xfrm>
              <a:off x="1994" y="10286"/>
              <a:ext cx="944" cy="40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92" name="AutoShape 144"/>
            <p:cNvCxnSpPr>
              <a:cxnSpLocks noChangeShapeType="1"/>
              <a:stCxn id="2176" idx="3"/>
            </p:cNvCxnSpPr>
            <p:nvPr/>
          </p:nvCxnSpPr>
          <p:spPr bwMode="auto">
            <a:xfrm>
              <a:off x="6830" y="10720"/>
              <a:ext cx="1211" cy="73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93" name="AutoShape 145"/>
            <p:cNvCxnSpPr>
              <a:cxnSpLocks noChangeShapeType="1"/>
              <a:stCxn id="2169" idx="3"/>
            </p:cNvCxnSpPr>
            <p:nvPr/>
          </p:nvCxnSpPr>
          <p:spPr bwMode="auto">
            <a:xfrm>
              <a:off x="5891" y="8179"/>
              <a:ext cx="2830" cy="2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94" name="AutoShape 146"/>
            <p:cNvCxnSpPr>
              <a:cxnSpLocks noChangeShapeType="1"/>
            </p:cNvCxnSpPr>
            <p:nvPr/>
          </p:nvCxnSpPr>
          <p:spPr bwMode="auto">
            <a:xfrm flipV="1">
              <a:off x="6875" y="9321"/>
              <a:ext cx="2281" cy="58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95" name="AutoShape 147"/>
            <p:cNvCxnSpPr>
              <a:cxnSpLocks noChangeShapeType="1"/>
            </p:cNvCxnSpPr>
            <p:nvPr/>
          </p:nvCxnSpPr>
          <p:spPr bwMode="auto">
            <a:xfrm>
              <a:off x="6923" y="9957"/>
              <a:ext cx="1878" cy="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96" name="AutoShape 148"/>
            <p:cNvCxnSpPr>
              <a:cxnSpLocks noChangeShapeType="1"/>
            </p:cNvCxnSpPr>
            <p:nvPr/>
          </p:nvCxnSpPr>
          <p:spPr bwMode="auto">
            <a:xfrm flipH="1" flipV="1">
              <a:off x="2825" y="9497"/>
              <a:ext cx="1483" cy="67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197" name="AutoShape 149"/>
            <p:cNvCxnSpPr>
              <a:cxnSpLocks noChangeShapeType="1"/>
            </p:cNvCxnSpPr>
            <p:nvPr/>
          </p:nvCxnSpPr>
          <p:spPr bwMode="auto">
            <a:xfrm>
              <a:off x="3582" y="9217"/>
              <a:ext cx="2129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198" name="AutoShape 150"/>
            <p:cNvCxnSpPr>
              <a:cxnSpLocks noChangeShapeType="1"/>
            </p:cNvCxnSpPr>
            <p:nvPr/>
          </p:nvCxnSpPr>
          <p:spPr bwMode="auto">
            <a:xfrm>
              <a:off x="5901" y="9216"/>
              <a:ext cx="2198" cy="1"/>
            </a:xfrm>
            <a:prstGeom prst="straightConnector1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200" name="AutoShape 152"/>
            <p:cNvCxnSpPr>
              <a:cxnSpLocks noChangeShapeType="1"/>
            </p:cNvCxnSpPr>
            <p:nvPr/>
          </p:nvCxnSpPr>
          <p:spPr bwMode="auto">
            <a:xfrm flipH="1" flipV="1">
              <a:off x="3223" y="8276"/>
              <a:ext cx="944" cy="5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57" name="TextBox 156"/>
          <p:cNvSpPr txBox="1"/>
          <p:nvPr/>
        </p:nvSpPr>
        <p:spPr>
          <a:xfrm>
            <a:off x="5486400" y="4876800"/>
            <a:ext cx="914400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Heater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6096000" y="4158342"/>
            <a:ext cx="685800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Inlet</a:t>
            </a:r>
            <a:endParaRPr lang="en-US" dirty="0"/>
          </a:p>
        </p:txBody>
      </p:sp>
      <p:sp>
        <p:nvSpPr>
          <p:cNvPr id="159" name="TextBox 158"/>
          <p:cNvSpPr txBox="1"/>
          <p:nvPr/>
        </p:nvSpPr>
        <p:spPr>
          <a:xfrm>
            <a:off x="1204545" y="4126468"/>
            <a:ext cx="821105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Outlet</a:t>
            </a:r>
            <a:endParaRPr lang="en-US" dirty="0"/>
          </a:p>
        </p:txBody>
      </p:sp>
      <p:sp>
        <p:nvSpPr>
          <p:cNvPr id="162" name="TextBox 161"/>
          <p:cNvSpPr txBox="1"/>
          <p:nvPr/>
        </p:nvSpPr>
        <p:spPr>
          <a:xfrm>
            <a:off x="5943600" y="3821668"/>
            <a:ext cx="2057400" cy="408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Coal Block Holder</a:t>
            </a:r>
            <a:endParaRPr lang="en-US" dirty="0"/>
          </a:p>
        </p:txBody>
      </p:sp>
      <p:sp>
        <p:nvSpPr>
          <p:cNvPr id="165" name="TextBox 164"/>
          <p:cNvSpPr txBox="1"/>
          <p:nvPr/>
        </p:nvSpPr>
        <p:spPr>
          <a:xfrm>
            <a:off x="4419600" y="1447800"/>
            <a:ext cx="1371600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Logging</a:t>
            </a:r>
            <a:endParaRPr lang="en-US" dirty="0"/>
          </a:p>
        </p:txBody>
      </p:sp>
      <p:sp>
        <p:nvSpPr>
          <p:cNvPr id="166" name="TextBox 165"/>
          <p:cNvSpPr txBox="1"/>
          <p:nvPr/>
        </p:nvSpPr>
        <p:spPr>
          <a:xfrm>
            <a:off x="2133600" y="5486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SETUP</a:t>
            </a:r>
            <a:endParaRPr lang="en-US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096000" y="1371600"/>
            <a:ext cx="26670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cell:</a:t>
            </a:r>
          </a:p>
          <a:p>
            <a:endParaRPr lang="en-US" sz="800" dirty="0" smtClean="0"/>
          </a:p>
          <a:p>
            <a:r>
              <a:rPr lang="en-US" sz="1600" dirty="0" smtClean="0"/>
              <a:t>Max. capacity:- 15 Kg</a:t>
            </a:r>
          </a:p>
          <a:p>
            <a:r>
              <a:rPr lang="en-US" sz="1600" dirty="0" smtClean="0"/>
              <a:t>Sensitivity:- 1 g</a:t>
            </a:r>
            <a:endParaRPr lang="en-US" sz="1600" dirty="0"/>
          </a:p>
        </p:txBody>
      </p:sp>
      <p:cxnSp>
        <p:nvCxnSpPr>
          <p:cNvPr id="169" name="Shape 168"/>
          <p:cNvCxnSpPr>
            <a:stCxn id="2176" idx="2"/>
          </p:cNvCxnSpPr>
          <p:nvPr/>
        </p:nvCxnSpPr>
        <p:spPr>
          <a:xfrm rot="5400000">
            <a:off x="2676932" y="3979634"/>
            <a:ext cx="811034" cy="1897698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5257800" y="5715000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Weight of the coal Block is monitored continuously</a:t>
            </a:r>
            <a:endParaRPr lang="en-US" sz="1400" dirty="0"/>
          </a:p>
        </p:txBody>
      </p:sp>
      <p:sp>
        <p:nvSpPr>
          <p:cNvPr id="173" name="TextBox 172"/>
          <p:cNvSpPr txBox="1"/>
          <p:nvPr/>
        </p:nvSpPr>
        <p:spPr>
          <a:xfrm>
            <a:off x="533400" y="1371600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Coal Block is heated only from exposed face to gas flow</a:t>
            </a:r>
            <a:endParaRPr lang="en-US" sz="1600" dirty="0"/>
          </a:p>
        </p:txBody>
      </p:sp>
      <p:sp>
        <p:nvSpPr>
          <p:cNvPr id="67" name="Freeform 66"/>
          <p:cNvSpPr/>
          <p:nvPr/>
        </p:nvSpPr>
        <p:spPr>
          <a:xfrm>
            <a:off x="7098030" y="4983480"/>
            <a:ext cx="320040" cy="219283"/>
          </a:xfrm>
          <a:custGeom>
            <a:avLst/>
            <a:gdLst>
              <a:gd name="connsiteX0" fmla="*/ 0 w 320040"/>
              <a:gd name="connsiteY0" fmla="*/ 0 h 219283"/>
              <a:gd name="connsiteX1" fmla="*/ 34290 w 320040"/>
              <a:gd name="connsiteY1" fmla="*/ 68580 h 219283"/>
              <a:gd name="connsiteX2" fmla="*/ 102870 w 320040"/>
              <a:gd name="connsiteY2" fmla="*/ 114300 h 219283"/>
              <a:gd name="connsiteX3" fmla="*/ 171450 w 320040"/>
              <a:gd name="connsiteY3" fmla="*/ 148590 h 219283"/>
              <a:gd name="connsiteX4" fmla="*/ 205740 w 320040"/>
              <a:gd name="connsiteY4" fmla="*/ 171450 h 219283"/>
              <a:gd name="connsiteX5" fmla="*/ 274320 w 320040"/>
              <a:gd name="connsiteY5" fmla="*/ 194310 h 219283"/>
              <a:gd name="connsiteX6" fmla="*/ 320040 w 320040"/>
              <a:gd name="connsiteY6" fmla="*/ 217170 h 21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040" h="219283">
                <a:moveTo>
                  <a:pt x="0" y="0"/>
                </a:moveTo>
                <a:cubicBezTo>
                  <a:pt x="8153" y="24459"/>
                  <a:pt x="13436" y="50333"/>
                  <a:pt x="34290" y="68580"/>
                </a:cubicBezTo>
                <a:cubicBezTo>
                  <a:pt x="54967" y="86672"/>
                  <a:pt x="80010" y="99060"/>
                  <a:pt x="102870" y="114300"/>
                </a:cubicBezTo>
                <a:cubicBezTo>
                  <a:pt x="147185" y="143843"/>
                  <a:pt x="124128" y="132816"/>
                  <a:pt x="171450" y="148590"/>
                </a:cubicBezTo>
                <a:cubicBezTo>
                  <a:pt x="182880" y="156210"/>
                  <a:pt x="193187" y="165871"/>
                  <a:pt x="205740" y="171450"/>
                </a:cubicBezTo>
                <a:cubicBezTo>
                  <a:pt x="227760" y="181237"/>
                  <a:pt x="274320" y="194310"/>
                  <a:pt x="274320" y="194310"/>
                </a:cubicBezTo>
                <a:cubicBezTo>
                  <a:pt x="311780" y="219283"/>
                  <a:pt x="294873" y="217170"/>
                  <a:pt x="320040" y="21717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Freeform 67"/>
          <p:cNvSpPr/>
          <p:nvPr/>
        </p:nvSpPr>
        <p:spPr>
          <a:xfrm>
            <a:off x="7391400" y="5181600"/>
            <a:ext cx="1200150" cy="994949"/>
          </a:xfrm>
          <a:custGeom>
            <a:avLst/>
            <a:gdLst>
              <a:gd name="connsiteX0" fmla="*/ 0 w 1200150"/>
              <a:gd name="connsiteY0" fmla="*/ 0 h 994949"/>
              <a:gd name="connsiteX1" fmla="*/ 11430 w 1200150"/>
              <a:gd name="connsiteY1" fmla="*/ 91440 h 994949"/>
              <a:gd name="connsiteX2" fmla="*/ 22860 w 1200150"/>
              <a:gd name="connsiteY2" fmla="*/ 125730 h 994949"/>
              <a:gd name="connsiteX3" fmla="*/ 91440 w 1200150"/>
              <a:gd name="connsiteY3" fmla="*/ 171450 h 994949"/>
              <a:gd name="connsiteX4" fmla="*/ 102870 w 1200150"/>
              <a:gd name="connsiteY4" fmla="*/ 205740 h 994949"/>
              <a:gd name="connsiteX5" fmla="*/ 137160 w 1200150"/>
              <a:gd name="connsiteY5" fmla="*/ 217170 h 994949"/>
              <a:gd name="connsiteX6" fmla="*/ 262890 w 1200150"/>
              <a:gd name="connsiteY6" fmla="*/ 251460 h 994949"/>
              <a:gd name="connsiteX7" fmla="*/ 331470 w 1200150"/>
              <a:gd name="connsiteY7" fmla="*/ 297180 h 994949"/>
              <a:gd name="connsiteX8" fmla="*/ 365760 w 1200150"/>
              <a:gd name="connsiteY8" fmla="*/ 331470 h 994949"/>
              <a:gd name="connsiteX9" fmla="*/ 434340 w 1200150"/>
              <a:gd name="connsiteY9" fmla="*/ 354330 h 994949"/>
              <a:gd name="connsiteX10" fmla="*/ 468630 w 1200150"/>
              <a:gd name="connsiteY10" fmla="*/ 377190 h 994949"/>
              <a:gd name="connsiteX11" fmla="*/ 480060 w 1200150"/>
              <a:gd name="connsiteY11" fmla="*/ 411480 h 994949"/>
              <a:gd name="connsiteX12" fmla="*/ 491490 w 1200150"/>
              <a:gd name="connsiteY12" fmla="*/ 480060 h 994949"/>
              <a:gd name="connsiteX13" fmla="*/ 502920 w 1200150"/>
              <a:gd name="connsiteY13" fmla="*/ 514350 h 994949"/>
              <a:gd name="connsiteX14" fmla="*/ 514350 w 1200150"/>
              <a:gd name="connsiteY14" fmla="*/ 560070 h 994949"/>
              <a:gd name="connsiteX15" fmla="*/ 582930 w 1200150"/>
              <a:gd name="connsiteY15" fmla="*/ 582930 h 994949"/>
              <a:gd name="connsiteX16" fmla="*/ 708660 w 1200150"/>
              <a:gd name="connsiteY16" fmla="*/ 605790 h 994949"/>
              <a:gd name="connsiteX17" fmla="*/ 731520 w 1200150"/>
              <a:gd name="connsiteY17" fmla="*/ 640080 h 994949"/>
              <a:gd name="connsiteX18" fmla="*/ 765810 w 1200150"/>
              <a:gd name="connsiteY18" fmla="*/ 651510 h 994949"/>
              <a:gd name="connsiteX19" fmla="*/ 834390 w 1200150"/>
              <a:gd name="connsiteY19" fmla="*/ 685800 h 994949"/>
              <a:gd name="connsiteX20" fmla="*/ 868680 w 1200150"/>
              <a:gd name="connsiteY20" fmla="*/ 777240 h 994949"/>
              <a:gd name="connsiteX21" fmla="*/ 880110 w 1200150"/>
              <a:gd name="connsiteY21" fmla="*/ 811530 h 994949"/>
              <a:gd name="connsiteX22" fmla="*/ 891540 w 1200150"/>
              <a:gd name="connsiteY22" fmla="*/ 880110 h 994949"/>
              <a:gd name="connsiteX23" fmla="*/ 948690 w 1200150"/>
              <a:gd name="connsiteY23" fmla="*/ 891540 h 994949"/>
              <a:gd name="connsiteX24" fmla="*/ 1017270 w 1200150"/>
              <a:gd name="connsiteY24" fmla="*/ 937260 h 994949"/>
              <a:gd name="connsiteX25" fmla="*/ 1051560 w 1200150"/>
              <a:gd name="connsiteY25" fmla="*/ 960120 h 994949"/>
              <a:gd name="connsiteX26" fmla="*/ 1188720 w 1200150"/>
              <a:gd name="connsiteY26" fmla="*/ 994410 h 994949"/>
              <a:gd name="connsiteX27" fmla="*/ 1200150 w 1200150"/>
              <a:gd name="connsiteY27" fmla="*/ 994410 h 99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00150" h="994949">
                <a:moveTo>
                  <a:pt x="0" y="0"/>
                </a:moveTo>
                <a:cubicBezTo>
                  <a:pt x="3810" y="30480"/>
                  <a:pt x="5935" y="61218"/>
                  <a:pt x="11430" y="91440"/>
                </a:cubicBezTo>
                <a:cubicBezTo>
                  <a:pt x="13585" y="103294"/>
                  <a:pt x="14341" y="117211"/>
                  <a:pt x="22860" y="125730"/>
                </a:cubicBezTo>
                <a:cubicBezTo>
                  <a:pt x="42287" y="145157"/>
                  <a:pt x="91440" y="171450"/>
                  <a:pt x="91440" y="171450"/>
                </a:cubicBezTo>
                <a:cubicBezTo>
                  <a:pt x="95250" y="182880"/>
                  <a:pt x="94351" y="197221"/>
                  <a:pt x="102870" y="205740"/>
                </a:cubicBezTo>
                <a:cubicBezTo>
                  <a:pt x="111389" y="214259"/>
                  <a:pt x="126384" y="211782"/>
                  <a:pt x="137160" y="217170"/>
                </a:cubicBezTo>
                <a:cubicBezTo>
                  <a:pt x="223607" y="260394"/>
                  <a:pt x="98341" y="230891"/>
                  <a:pt x="262890" y="251460"/>
                </a:cubicBezTo>
                <a:cubicBezTo>
                  <a:pt x="285750" y="266700"/>
                  <a:pt x="312043" y="277753"/>
                  <a:pt x="331470" y="297180"/>
                </a:cubicBezTo>
                <a:cubicBezTo>
                  <a:pt x="342900" y="308610"/>
                  <a:pt x="351630" y="323620"/>
                  <a:pt x="365760" y="331470"/>
                </a:cubicBezTo>
                <a:cubicBezTo>
                  <a:pt x="386824" y="343172"/>
                  <a:pt x="434340" y="354330"/>
                  <a:pt x="434340" y="354330"/>
                </a:cubicBezTo>
                <a:cubicBezTo>
                  <a:pt x="445770" y="361950"/>
                  <a:pt x="460048" y="366463"/>
                  <a:pt x="468630" y="377190"/>
                </a:cubicBezTo>
                <a:cubicBezTo>
                  <a:pt x="476156" y="386598"/>
                  <a:pt x="477446" y="399719"/>
                  <a:pt x="480060" y="411480"/>
                </a:cubicBezTo>
                <a:cubicBezTo>
                  <a:pt x="485087" y="434103"/>
                  <a:pt x="486463" y="457437"/>
                  <a:pt x="491490" y="480060"/>
                </a:cubicBezTo>
                <a:cubicBezTo>
                  <a:pt x="494104" y="491821"/>
                  <a:pt x="499610" y="502765"/>
                  <a:pt x="502920" y="514350"/>
                </a:cubicBezTo>
                <a:cubicBezTo>
                  <a:pt x="507236" y="529455"/>
                  <a:pt x="502423" y="549847"/>
                  <a:pt x="514350" y="560070"/>
                </a:cubicBezTo>
                <a:cubicBezTo>
                  <a:pt x="532645" y="575752"/>
                  <a:pt x="560070" y="575310"/>
                  <a:pt x="582930" y="582930"/>
                </a:cubicBezTo>
                <a:cubicBezTo>
                  <a:pt x="646361" y="604074"/>
                  <a:pt x="605265" y="592866"/>
                  <a:pt x="708660" y="605790"/>
                </a:cubicBezTo>
                <a:cubicBezTo>
                  <a:pt x="716280" y="617220"/>
                  <a:pt x="720793" y="631498"/>
                  <a:pt x="731520" y="640080"/>
                </a:cubicBezTo>
                <a:cubicBezTo>
                  <a:pt x="740928" y="647606"/>
                  <a:pt x="755034" y="646122"/>
                  <a:pt x="765810" y="651510"/>
                </a:cubicBezTo>
                <a:cubicBezTo>
                  <a:pt x="854440" y="695825"/>
                  <a:pt x="748201" y="657070"/>
                  <a:pt x="834390" y="685800"/>
                </a:cubicBezTo>
                <a:cubicBezTo>
                  <a:pt x="869902" y="756824"/>
                  <a:pt x="847930" y="704615"/>
                  <a:pt x="868680" y="777240"/>
                </a:cubicBezTo>
                <a:cubicBezTo>
                  <a:pt x="871990" y="788825"/>
                  <a:pt x="877496" y="799769"/>
                  <a:pt x="880110" y="811530"/>
                </a:cubicBezTo>
                <a:cubicBezTo>
                  <a:pt x="885137" y="834153"/>
                  <a:pt x="876458" y="862514"/>
                  <a:pt x="891540" y="880110"/>
                </a:cubicBezTo>
                <a:cubicBezTo>
                  <a:pt x="904183" y="894860"/>
                  <a:pt x="929640" y="887730"/>
                  <a:pt x="948690" y="891540"/>
                </a:cubicBezTo>
                <a:lnTo>
                  <a:pt x="1017270" y="937260"/>
                </a:lnTo>
                <a:cubicBezTo>
                  <a:pt x="1028700" y="944880"/>
                  <a:pt x="1038528" y="955776"/>
                  <a:pt x="1051560" y="960120"/>
                </a:cubicBezTo>
                <a:cubicBezTo>
                  <a:pt x="1130124" y="986308"/>
                  <a:pt x="1107915" y="982866"/>
                  <a:pt x="1188720" y="994410"/>
                </a:cubicBezTo>
                <a:cubicBezTo>
                  <a:pt x="1192492" y="994949"/>
                  <a:pt x="1196340" y="994410"/>
                  <a:pt x="1200150" y="99441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TextBox 68"/>
          <p:cNvSpPr txBox="1"/>
          <p:nvPr/>
        </p:nvSpPr>
        <p:spPr>
          <a:xfrm>
            <a:off x="7705045" y="6412468"/>
            <a:ext cx="7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endParaRPr lang="en-IN" dirty="0"/>
          </a:p>
        </p:txBody>
      </p:sp>
      <p:sp>
        <p:nvSpPr>
          <p:cNvPr id="70" name="TextBox 69"/>
          <p:cNvSpPr txBox="1"/>
          <p:nvPr/>
        </p:nvSpPr>
        <p:spPr>
          <a:xfrm>
            <a:off x="6619806" y="511706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Wt</a:t>
            </a:r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7086600" y="4772025"/>
            <a:ext cx="1828800" cy="1600200"/>
            <a:chOff x="7086600" y="4772025"/>
            <a:chExt cx="1828800" cy="1600200"/>
          </a:xfrm>
        </p:grpSpPr>
        <p:sp>
          <p:nvSpPr>
            <p:cNvPr id="66" name="Rectangle 65"/>
            <p:cNvSpPr/>
            <p:nvPr/>
          </p:nvSpPr>
          <p:spPr>
            <a:xfrm>
              <a:off x="7086600" y="4772025"/>
              <a:ext cx="1828800" cy="160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7391400" y="5334000"/>
              <a:ext cx="0" cy="990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905750" y="5715000"/>
              <a:ext cx="0" cy="609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8282940" y="6031230"/>
              <a:ext cx="0" cy="228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7" name="Title 6"/>
          <p:cNvSpPr txBox="1">
            <a:spLocks noChangeAspect="1"/>
          </p:cNvSpPr>
          <p:nvPr/>
        </p:nvSpPr>
        <p:spPr bwMode="auto">
          <a:xfrm>
            <a:off x="532054" y="6858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Patented load Cell for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Spalling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 bwMode="auto">
          <a:xfrm>
            <a:off x="2036872" y="6457574"/>
            <a:ext cx="4724400" cy="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>
                <a:solidFill>
                  <a:srgbClr val="39471D"/>
                </a:solidFill>
                <a:latin typeface="Calibri" pitchFamily="34" charset="0"/>
              </a:rPr>
              <a:t>        </a:t>
            </a:r>
            <a:r>
              <a:rPr lang="en-US" sz="1400" b="1" dirty="0">
                <a:solidFill>
                  <a:srgbClr val="C00000"/>
                </a:solidFill>
              </a:rPr>
              <a:t>Highest Dividend-paying Company in India</a:t>
            </a:r>
          </a:p>
        </p:txBody>
      </p:sp>
    </p:spTree>
    <p:extLst>
      <p:ext uri="{BB962C8B-B14F-4D97-AF65-F5344CB8AC3E}">
        <p14:creationId xmlns:p14="http://schemas.microsoft.com/office/powerpoint/2010/main" val="17932682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51418926"/>
              </p:ext>
            </p:extLst>
          </p:nvPr>
        </p:nvGraphicFramePr>
        <p:xfrm>
          <a:off x="1066800" y="1066800"/>
          <a:ext cx="7162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72400" y="2618601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Time (min)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15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Change in weight (g)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4462552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Sudden drops in the weight can be due to </a:t>
            </a:r>
            <a:r>
              <a:rPr lang="en-US" sz="1600" dirty="0" err="1" smtClean="0"/>
              <a:t>spalling</a:t>
            </a:r>
            <a:r>
              <a:rPr lang="en-US" sz="1600" dirty="0" smtClean="0"/>
              <a:t>.</a:t>
            </a:r>
          </a:p>
          <a:p>
            <a:endParaRPr lang="en-US" sz="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latin typeface="Symbol" pitchFamily="18" charset="2"/>
              </a:rPr>
              <a:t>D</a:t>
            </a:r>
            <a:r>
              <a:rPr lang="en-US" sz="1600" dirty="0" err="1" smtClean="0"/>
              <a:t>w</a:t>
            </a:r>
            <a:r>
              <a:rPr lang="en-US" sz="1600" dirty="0" smtClean="0"/>
              <a:t> &gt; 2g can be considered as </a:t>
            </a:r>
            <a:r>
              <a:rPr lang="en-US" sz="1600" dirty="0" err="1" smtClean="0"/>
              <a:t>spalling</a:t>
            </a:r>
            <a:r>
              <a:rPr lang="en-US" sz="1600" dirty="0" smtClean="0"/>
              <a:t> of larger particles.</a:t>
            </a:r>
          </a:p>
          <a:p>
            <a:endParaRPr lang="en-US" sz="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Experiments are conducted at different reactive atmospheres at 900 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C.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3001736" y="2494189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75958" y="3233058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58319" y="3341914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37958" y="2494185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98597" y="3755572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67350" y="3015342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050433"/>
              </p:ext>
            </p:extLst>
          </p:nvPr>
        </p:nvGraphicFramePr>
        <p:xfrm>
          <a:off x="5486400" y="3657600"/>
          <a:ext cx="3505200" cy="2727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752600"/>
              </a:tblGrid>
              <a:tr h="9905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Experiment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Rate of </a:t>
                      </a:r>
                      <a:r>
                        <a:rPr lang="en-US" dirty="0" err="1" smtClean="0"/>
                        <a:t>Spalling</a:t>
                      </a:r>
                      <a:r>
                        <a:rPr lang="en-US" dirty="0" smtClean="0"/>
                        <a:t> (kg/hr/m2)</a:t>
                      </a:r>
                      <a:endParaRPr lang="en-US" dirty="0"/>
                    </a:p>
                  </a:txBody>
                  <a:tcPr anchor="ctr"/>
                </a:tc>
              </a:tr>
              <a:tr h="296672">
                <a:tc>
                  <a:txBody>
                    <a:bodyPr/>
                    <a:lstStyle/>
                    <a:p>
                      <a:r>
                        <a:rPr lang="en-US" dirty="0" smtClean="0"/>
                        <a:t>Nitrogen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0.66</a:t>
                      </a:r>
                      <a:endParaRPr lang="en-US" dirty="0"/>
                    </a:p>
                  </a:txBody>
                  <a:tcPr anchor="ctr"/>
                </a:tc>
              </a:tr>
              <a:tr h="296672">
                <a:tc>
                  <a:txBody>
                    <a:bodyPr/>
                    <a:lstStyle/>
                    <a:p>
                      <a:r>
                        <a:rPr lang="en-US" dirty="0" smtClean="0"/>
                        <a:t>Oxygen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1.14</a:t>
                      </a:r>
                      <a:endParaRPr lang="en-US" dirty="0"/>
                    </a:p>
                  </a:txBody>
                  <a:tcPr anchor="ctr"/>
                </a:tc>
              </a:tr>
              <a:tr h="296672">
                <a:tc>
                  <a:txBody>
                    <a:bodyPr/>
                    <a:lstStyle/>
                    <a:p>
                      <a:r>
                        <a:rPr lang="en-US" dirty="0" smtClean="0"/>
                        <a:t>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 anchor="ctr"/>
                </a:tc>
              </a:tr>
              <a:tr h="512064">
                <a:tc>
                  <a:txBody>
                    <a:bodyPr/>
                    <a:lstStyle/>
                    <a:p>
                      <a:r>
                        <a:rPr lang="en-US" dirty="0" smtClean="0"/>
                        <a:t>Steam</a:t>
                      </a:r>
                      <a:r>
                        <a:rPr lang="en-US" baseline="0" dirty="0" smtClean="0"/>
                        <a:t> + Oxygen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7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Evidence of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spalling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 bwMode="auto">
          <a:xfrm>
            <a:off x="1423240" y="6454420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</a:rPr>
              <a:t>World’s Number 3 Exploration &amp; Production Company : </a:t>
            </a:r>
            <a:r>
              <a:rPr lang="en-US" sz="1400" b="1" dirty="0" err="1">
                <a:solidFill>
                  <a:srgbClr val="C00000"/>
                </a:solidFill>
              </a:rPr>
              <a:t>Platts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249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279" y="3971400"/>
            <a:ext cx="5021615" cy="107550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Flow Patterns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33400" y="1326171"/>
            <a:ext cx="8382000" cy="4016829"/>
          </a:xfrm>
          <a:custGeom>
            <a:avLst/>
            <a:gdLst>
              <a:gd name="connsiteX0" fmla="*/ 410680 w 8521853"/>
              <a:gd name="connsiteY0" fmla="*/ 4147458 h 4268919"/>
              <a:gd name="connsiteX1" fmla="*/ 421566 w 8521853"/>
              <a:gd name="connsiteY1" fmla="*/ 3755572 h 4268919"/>
              <a:gd name="connsiteX2" fmla="*/ 443337 w 8521853"/>
              <a:gd name="connsiteY2" fmla="*/ 3668486 h 4268919"/>
              <a:gd name="connsiteX3" fmla="*/ 465109 w 8521853"/>
              <a:gd name="connsiteY3" fmla="*/ 3592286 h 4268919"/>
              <a:gd name="connsiteX4" fmla="*/ 475994 w 8521853"/>
              <a:gd name="connsiteY4" fmla="*/ 3548743 h 4268919"/>
              <a:gd name="connsiteX5" fmla="*/ 486880 w 8521853"/>
              <a:gd name="connsiteY5" fmla="*/ 3461658 h 4268919"/>
              <a:gd name="connsiteX6" fmla="*/ 508651 w 8521853"/>
              <a:gd name="connsiteY6" fmla="*/ 3429000 h 4268919"/>
              <a:gd name="connsiteX7" fmla="*/ 573966 w 8521853"/>
              <a:gd name="connsiteY7" fmla="*/ 3233058 h 4268919"/>
              <a:gd name="connsiteX8" fmla="*/ 628394 w 8521853"/>
              <a:gd name="connsiteY8" fmla="*/ 3135086 h 4268919"/>
              <a:gd name="connsiteX9" fmla="*/ 726366 w 8521853"/>
              <a:gd name="connsiteY9" fmla="*/ 2917372 h 4268919"/>
              <a:gd name="connsiteX10" fmla="*/ 769909 w 8521853"/>
              <a:gd name="connsiteY10" fmla="*/ 2852058 h 4268919"/>
              <a:gd name="connsiteX11" fmla="*/ 835223 w 8521853"/>
              <a:gd name="connsiteY11" fmla="*/ 2775858 h 4268919"/>
              <a:gd name="connsiteX12" fmla="*/ 965851 w 8521853"/>
              <a:gd name="connsiteY12" fmla="*/ 2536372 h 4268919"/>
              <a:gd name="connsiteX13" fmla="*/ 976737 w 8521853"/>
              <a:gd name="connsiteY13" fmla="*/ 2460172 h 4268919"/>
              <a:gd name="connsiteX14" fmla="*/ 1020280 w 8521853"/>
              <a:gd name="connsiteY14" fmla="*/ 2351315 h 4268919"/>
              <a:gd name="connsiteX15" fmla="*/ 1096480 w 8521853"/>
              <a:gd name="connsiteY15" fmla="*/ 2253343 h 4268919"/>
              <a:gd name="connsiteX16" fmla="*/ 1129137 w 8521853"/>
              <a:gd name="connsiteY16" fmla="*/ 2209800 h 4268919"/>
              <a:gd name="connsiteX17" fmla="*/ 1205337 w 8521853"/>
              <a:gd name="connsiteY17" fmla="*/ 2133600 h 4268919"/>
              <a:gd name="connsiteX18" fmla="*/ 1270651 w 8521853"/>
              <a:gd name="connsiteY18" fmla="*/ 2068286 h 4268919"/>
              <a:gd name="connsiteX19" fmla="*/ 1379509 w 8521853"/>
              <a:gd name="connsiteY19" fmla="*/ 2002972 h 4268919"/>
              <a:gd name="connsiteX20" fmla="*/ 1499251 w 8521853"/>
              <a:gd name="connsiteY20" fmla="*/ 1937658 h 4268919"/>
              <a:gd name="connsiteX21" fmla="*/ 1564566 w 8521853"/>
              <a:gd name="connsiteY21" fmla="*/ 1915886 h 4268919"/>
              <a:gd name="connsiteX22" fmla="*/ 1804051 w 8521853"/>
              <a:gd name="connsiteY22" fmla="*/ 1828800 h 4268919"/>
              <a:gd name="connsiteX23" fmla="*/ 1880251 w 8521853"/>
              <a:gd name="connsiteY23" fmla="*/ 1807029 h 4268919"/>
              <a:gd name="connsiteX24" fmla="*/ 1923794 w 8521853"/>
              <a:gd name="connsiteY24" fmla="*/ 1796143 h 4268919"/>
              <a:gd name="connsiteX25" fmla="*/ 2021766 w 8521853"/>
              <a:gd name="connsiteY25" fmla="*/ 1752600 h 4268919"/>
              <a:gd name="connsiteX26" fmla="*/ 2076194 w 8521853"/>
              <a:gd name="connsiteY26" fmla="*/ 1741715 h 4268919"/>
              <a:gd name="connsiteX27" fmla="*/ 2130623 w 8521853"/>
              <a:gd name="connsiteY27" fmla="*/ 1719943 h 4268919"/>
              <a:gd name="connsiteX28" fmla="*/ 2174166 w 8521853"/>
              <a:gd name="connsiteY28" fmla="*/ 1698172 h 4268919"/>
              <a:gd name="connsiteX29" fmla="*/ 2261251 w 8521853"/>
              <a:gd name="connsiteY29" fmla="*/ 1676400 h 4268919"/>
              <a:gd name="connsiteX30" fmla="*/ 2348337 w 8521853"/>
              <a:gd name="connsiteY30" fmla="*/ 1654629 h 4268919"/>
              <a:gd name="connsiteX31" fmla="*/ 2424537 w 8521853"/>
              <a:gd name="connsiteY31" fmla="*/ 1611086 h 4268919"/>
              <a:gd name="connsiteX32" fmla="*/ 2457194 w 8521853"/>
              <a:gd name="connsiteY32" fmla="*/ 1600200 h 4268919"/>
              <a:gd name="connsiteX33" fmla="*/ 2544280 w 8521853"/>
              <a:gd name="connsiteY33" fmla="*/ 1545772 h 4268919"/>
              <a:gd name="connsiteX34" fmla="*/ 2576937 w 8521853"/>
              <a:gd name="connsiteY34" fmla="*/ 1524000 h 4268919"/>
              <a:gd name="connsiteX35" fmla="*/ 2631366 w 8521853"/>
              <a:gd name="connsiteY35" fmla="*/ 1513115 h 4268919"/>
              <a:gd name="connsiteX36" fmla="*/ 2674909 w 8521853"/>
              <a:gd name="connsiteY36" fmla="*/ 1502229 h 4268919"/>
              <a:gd name="connsiteX37" fmla="*/ 2859966 w 8521853"/>
              <a:gd name="connsiteY37" fmla="*/ 1469572 h 4268919"/>
              <a:gd name="connsiteX38" fmla="*/ 3273623 w 8521853"/>
              <a:gd name="connsiteY38" fmla="*/ 1458686 h 4268919"/>
              <a:gd name="connsiteX39" fmla="*/ 3589309 w 8521853"/>
              <a:gd name="connsiteY39" fmla="*/ 1458686 h 4268919"/>
              <a:gd name="connsiteX40" fmla="*/ 3621966 w 8521853"/>
              <a:gd name="connsiteY40" fmla="*/ 1480458 h 4268919"/>
              <a:gd name="connsiteX41" fmla="*/ 3698166 w 8521853"/>
              <a:gd name="connsiteY41" fmla="*/ 1491343 h 4268919"/>
              <a:gd name="connsiteX42" fmla="*/ 3796137 w 8521853"/>
              <a:gd name="connsiteY42" fmla="*/ 1524000 h 4268919"/>
              <a:gd name="connsiteX43" fmla="*/ 3861451 w 8521853"/>
              <a:gd name="connsiteY43" fmla="*/ 1545772 h 4268919"/>
              <a:gd name="connsiteX44" fmla="*/ 4852051 w 8521853"/>
              <a:gd name="connsiteY44" fmla="*/ 1567543 h 4268919"/>
              <a:gd name="connsiteX45" fmla="*/ 4960909 w 8521853"/>
              <a:gd name="connsiteY45" fmla="*/ 1589315 h 4268919"/>
              <a:gd name="connsiteX46" fmla="*/ 5015337 w 8521853"/>
              <a:gd name="connsiteY46" fmla="*/ 1611086 h 4268919"/>
              <a:gd name="connsiteX47" fmla="*/ 5091537 w 8521853"/>
              <a:gd name="connsiteY47" fmla="*/ 1632858 h 4268919"/>
              <a:gd name="connsiteX48" fmla="*/ 5156851 w 8521853"/>
              <a:gd name="connsiteY48" fmla="*/ 1654629 h 4268919"/>
              <a:gd name="connsiteX49" fmla="*/ 5265709 w 8521853"/>
              <a:gd name="connsiteY49" fmla="*/ 1698172 h 4268919"/>
              <a:gd name="connsiteX50" fmla="*/ 5298366 w 8521853"/>
              <a:gd name="connsiteY50" fmla="*/ 1709058 h 4268919"/>
              <a:gd name="connsiteX51" fmla="*/ 5363680 w 8521853"/>
              <a:gd name="connsiteY51" fmla="*/ 1763486 h 4268919"/>
              <a:gd name="connsiteX52" fmla="*/ 5385451 w 8521853"/>
              <a:gd name="connsiteY52" fmla="*/ 1785258 h 4268919"/>
              <a:gd name="connsiteX53" fmla="*/ 5450766 w 8521853"/>
              <a:gd name="connsiteY53" fmla="*/ 1828800 h 4268919"/>
              <a:gd name="connsiteX54" fmla="*/ 5526966 w 8521853"/>
              <a:gd name="connsiteY54" fmla="*/ 1850572 h 4268919"/>
              <a:gd name="connsiteX55" fmla="*/ 5592280 w 8521853"/>
              <a:gd name="connsiteY55" fmla="*/ 1883229 h 4268919"/>
              <a:gd name="connsiteX56" fmla="*/ 5668480 w 8521853"/>
              <a:gd name="connsiteY56" fmla="*/ 1915886 h 4268919"/>
              <a:gd name="connsiteX57" fmla="*/ 5864423 w 8521853"/>
              <a:gd name="connsiteY57" fmla="*/ 2068286 h 4268919"/>
              <a:gd name="connsiteX58" fmla="*/ 5929737 w 8521853"/>
              <a:gd name="connsiteY58" fmla="*/ 2122715 h 4268919"/>
              <a:gd name="connsiteX59" fmla="*/ 5973280 w 8521853"/>
              <a:gd name="connsiteY59" fmla="*/ 2155372 h 4268919"/>
              <a:gd name="connsiteX60" fmla="*/ 6071251 w 8521853"/>
              <a:gd name="connsiteY60" fmla="*/ 2264229 h 4268919"/>
              <a:gd name="connsiteX61" fmla="*/ 6169223 w 8521853"/>
              <a:gd name="connsiteY61" fmla="*/ 2362200 h 4268919"/>
              <a:gd name="connsiteX62" fmla="*/ 6201880 w 8521853"/>
              <a:gd name="connsiteY62" fmla="*/ 2394858 h 4268919"/>
              <a:gd name="connsiteX63" fmla="*/ 6267194 w 8521853"/>
              <a:gd name="connsiteY63" fmla="*/ 2481943 h 4268919"/>
              <a:gd name="connsiteX64" fmla="*/ 6321623 w 8521853"/>
              <a:gd name="connsiteY64" fmla="*/ 2547258 h 4268919"/>
              <a:gd name="connsiteX65" fmla="*/ 6408709 w 8521853"/>
              <a:gd name="connsiteY65" fmla="*/ 2677886 h 4268919"/>
              <a:gd name="connsiteX66" fmla="*/ 6430480 w 8521853"/>
              <a:gd name="connsiteY66" fmla="*/ 2721429 h 4268919"/>
              <a:gd name="connsiteX67" fmla="*/ 6495794 w 8521853"/>
              <a:gd name="connsiteY67" fmla="*/ 2808515 h 4268919"/>
              <a:gd name="connsiteX68" fmla="*/ 6561109 w 8521853"/>
              <a:gd name="connsiteY68" fmla="*/ 2906486 h 4268919"/>
              <a:gd name="connsiteX69" fmla="*/ 6615537 w 8521853"/>
              <a:gd name="connsiteY69" fmla="*/ 2950029 h 4268919"/>
              <a:gd name="connsiteX70" fmla="*/ 6648194 w 8521853"/>
              <a:gd name="connsiteY70" fmla="*/ 2982686 h 4268919"/>
              <a:gd name="connsiteX71" fmla="*/ 6659080 w 8521853"/>
              <a:gd name="connsiteY71" fmla="*/ 3048000 h 4268919"/>
              <a:gd name="connsiteX72" fmla="*/ 6713509 w 8521853"/>
              <a:gd name="connsiteY72" fmla="*/ 3124200 h 4268919"/>
              <a:gd name="connsiteX73" fmla="*/ 6757051 w 8521853"/>
              <a:gd name="connsiteY73" fmla="*/ 3189515 h 4268919"/>
              <a:gd name="connsiteX74" fmla="*/ 6767937 w 8521853"/>
              <a:gd name="connsiteY74" fmla="*/ 3222172 h 4268919"/>
              <a:gd name="connsiteX75" fmla="*/ 6800594 w 8521853"/>
              <a:gd name="connsiteY75" fmla="*/ 3243943 h 4268919"/>
              <a:gd name="connsiteX76" fmla="*/ 6844137 w 8521853"/>
              <a:gd name="connsiteY76" fmla="*/ 3298372 h 4268919"/>
              <a:gd name="connsiteX77" fmla="*/ 6898566 w 8521853"/>
              <a:gd name="connsiteY77" fmla="*/ 3363686 h 4268919"/>
              <a:gd name="connsiteX78" fmla="*/ 6931223 w 8521853"/>
              <a:gd name="connsiteY78" fmla="*/ 3418115 h 4268919"/>
              <a:gd name="connsiteX79" fmla="*/ 6952994 w 8521853"/>
              <a:gd name="connsiteY79" fmla="*/ 3450772 h 4268919"/>
              <a:gd name="connsiteX80" fmla="*/ 6996537 w 8521853"/>
              <a:gd name="connsiteY80" fmla="*/ 3494315 h 4268919"/>
              <a:gd name="connsiteX81" fmla="*/ 7029194 w 8521853"/>
              <a:gd name="connsiteY81" fmla="*/ 3559629 h 4268919"/>
              <a:gd name="connsiteX82" fmla="*/ 7127166 w 8521853"/>
              <a:gd name="connsiteY82" fmla="*/ 3581400 h 4268919"/>
              <a:gd name="connsiteX83" fmla="*/ 7170709 w 8521853"/>
              <a:gd name="connsiteY83" fmla="*/ 3592286 h 4268919"/>
              <a:gd name="connsiteX84" fmla="*/ 7225137 w 8521853"/>
              <a:gd name="connsiteY84" fmla="*/ 3603172 h 4268919"/>
              <a:gd name="connsiteX85" fmla="*/ 7257794 w 8521853"/>
              <a:gd name="connsiteY85" fmla="*/ 3624943 h 4268919"/>
              <a:gd name="connsiteX86" fmla="*/ 7584366 w 8521853"/>
              <a:gd name="connsiteY86" fmla="*/ 3668486 h 4268919"/>
              <a:gd name="connsiteX87" fmla="*/ 7638794 w 8521853"/>
              <a:gd name="connsiteY87" fmla="*/ 3679372 h 4268919"/>
              <a:gd name="connsiteX88" fmla="*/ 7812966 w 8521853"/>
              <a:gd name="connsiteY88" fmla="*/ 3690258 h 4268919"/>
              <a:gd name="connsiteX89" fmla="*/ 7856509 w 8521853"/>
              <a:gd name="connsiteY89" fmla="*/ 3712029 h 4268919"/>
              <a:gd name="connsiteX90" fmla="*/ 8052451 w 8521853"/>
              <a:gd name="connsiteY90" fmla="*/ 3701143 h 4268919"/>
              <a:gd name="connsiteX91" fmla="*/ 8357251 w 8521853"/>
              <a:gd name="connsiteY91" fmla="*/ 3690258 h 4268919"/>
              <a:gd name="connsiteX92" fmla="*/ 8324594 w 8521853"/>
              <a:gd name="connsiteY92" fmla="*/ 3331029 h 4268919"/>
              <a:gd name="connsiteX93" fmla="*/ 8302823 w 8521853"/>
              <a:gd name="connsiteY93" fmla="*/ 3254829 h 4268919"/>
              <a:gd name="connsiteX94" fmla="*/ 8270166 w 8521853"/>
              <a:gd name="connsiteY94" fmla="*/ 3048000 h 4268919"/>
              <a:gd name="connsiteX95" fmla="*/ 8193966 w 8521853"/>
              <a:gd name="connsiteY95" fmla="*/ 2808515 h 4268919"/>
              <a:gd name="connsiteX96" fmla="*/ 8085109 w 8521853"/>
              <a:gd name="connsiteY96" fmla="*/ 2394858 h 4268919"/>
              <a:gd name="connsiteX97" fmla="*/ 8030680 w 8521853"/>
              <a:gd name="connsiteY97" fmla="*/ 2286000 h 4268919"/>
              <a:gd name="connsiteX98" fmla="*/ 7998023 w 8521853"/>
              <a:gd name="connsiteY98" fmla="*/ 2188029 h 4268919"/>
              <a:gd name="connsiteX99" fmla="*/ 7965366 w 8521853"/>
              <a:gd name="connsiteY99" fmla="*/ 2100943 h 4268919"/>
              <a:gd name="connsiteX100" fmla="*/ 7932709 w 8521853"/>
              <a:gd name="connsiteY100" fmla="*/ 1992086 h 4268919"/>
              <a:gd name="connsiteX101" fmla="*/ 7900051 w 8521853"/>
              <a:gd name="connsiteY101" fmla="*/ 1817915 h 4268919"/>
              <a:gd name="connsiteX102" fmla="*/ 7889166 w 8521853"/>
              <a:gd name="connsiteY102" fmla="*/ 1774372 h 4268919"/>
              <a:gd name="connsiteX103" fmla="*/ 7867394 w 8521853"/>
              <a:gd name="connsiteY103" fmla="*/ 1719943 h 4268919"/>
              <a:gd name="connsiteX104" fmla="*/ 7856509 w 8521853"/>
              <a:gd name="connsiteY104" fmla="*/ 1676400 h 4268919"/>
              <a:gd name="connsiteX105" fmla="*/ 7834737 w 8521853"/>
              <a:gd name="connsiteY105" fmla="*/ 1611086 h 4268919"/>
              <a:gd name="connsiteX106" fmla="*/ 7823851 w 8521853"/>
              <a:gd name="connsiteY106" fmla="*/ 1567543 h 4268919"/>
              <a:gd name="connsiteX107" fmla="*/ 7791194 w 8521853"/>
              <a:gd name="connsiteY107" fmla="*/ 1513115 h 4268919"/>
              <a:gd name="connsiteX108" fmla="*/ 7758537 w 8521853"/>
              <a:gd name="connsiteY108" fmla="*/ 1426029 h 4268919"/>
              <a:gd name="connsiteX109" fmla="*/ 7704109 w 8521853"/>
              <a:gd name="connsiteY109" fmla="*/ 1317172 h 4268919"/>
              <a:gd name="connsiteX110" fmla="*/ 7671451 w 8521853"/>
              <a:gd name="connsiteY110" fmla="*/ 1219200 h 4268919"/>
              <a:gd name="connsiteX111" fmla="*/ 7617023 w 8521853"/>
              <a:gd name="connsiteY111" fmla="*/ 990600 h 4268919"/>
              <a:gd name="connsiteX112" fmla="*/ 7606137 w 8521853"/>
              <a:gd name="connsiteY112" fmla="*/ 925286 h 4268919"/>
              <a:gd name="connsiteX113" fmla="*/ 7595251 w 8521853"/>
              <a:gd name="connsiteY113" fmla="*/ 816429 h 4268919"/>
              <a:gd name="connsiteX114" fmla="*/ 7551709 w 8521853"/>
              <a:gd name="connsiteY114" fmla="*/ 729343 h 4268919"/>
              <a:gd name="connsiteX115" fmla="*/ 7519051 w 8521853"/>
              <a:gd name="connsiteY115" fmla="*/ 664029 h 4268919"/>
              <a:gd name="connsiteX116" fmla="*/ 7508166 w 8521853"/>
              <a:gd name="connsiteY116" fmla="*/ 631372 h 4268919"/>
              <a:gd name="connsiteX117" fmla="*/ 7486394 w 8521853"/>
              <a:gd name="connsiteY117" fmla="*/ 598715 h 4268919"/>
              <a:gd name="connsiteX118" fmla="*/ 7453737 w 8521853"/>
              <a:gd name="connsiteY118" fmla="*/ 522515 h 4268919"/>
              <a:gd name="connsiteX119" fmla="*/ 7442851 w 8521853"/>
              <a:gd name="connsiteY119" fmla="*/ 478972 h 4268919"/>
              <a:gd name="connsiteX120" fmla="*/ 7431966 w 8521853"/>
              <a:gd name="connsiteY120" fmla="*/ 446315 h 4268919"/>
              <a:gd name="connsiteX121" fmla="*/ 7312223 w 8521853"/>
              <a:gd name="connsiteY121" fmla="*/ 359229 h 4268919"/>
              <a:gd name="connsiteX122" fmla="*/ 7225137 w 8521853"/>
              <a:gd name="connsiteY122" fmla="*/ 283029 h 4268919"/>
              <a:gd name="connsiteX123" fmla="*/ 7127166 w 8521853"/>
              <a:gd name="connsiteY123" fmla="*/ 228600 h 4268919"/>
              <a:gd name="connsiteX124" fmla="*/ 6963880 w 8521853"/>
              <a:gd name="connsiteY124" fmla="*/ 119743 h 4268919"/>
              <a:gd name="connsiteX125" fmla="*/ 6909451 w 8521853"/>
              <a:gd name="connsiteY125" fmla="*/ 87086 h 4268919"/>
              <a:gd name="connsiteX126" fmla="*/ 6778823 w 8521853"/>
              <a:gd name="connsiteY126" fmla="*/ 76200 h 4268919"/>
              <a:gd name="connsiteX127" fmla="*/ 6702623 w 8521853"/>
              <a:gd name="connsiteY127" fmla="*/ 54429 h 4268919"/>
              <a:gd name="connsiteX128" fmla="*/ 6637309 w 8521853"/>
              <a:gd name="connsiteY128" fmla="*/ 43543 h 4268919"/>
              <a:gd name="connsiteX129" fmla="*/ 6561109 w 8521853"/>
              <a:gd name="connsiteY129" fmla="*/ 21772 h 4268919"/>
              <a:gd name="connsiteX130" fmla="*/ 6463137 w 8521853"/>
              <a:gd name="connsiteY130" fmla="*/ 0 h 4268919"/>
              <a:gd name="connsiteX131" fmla="*/ 5646709 w 8521853"/>
              <a:gd name="connsiteY131" fmla="*/ 32658 h 4268919"/>
              <a:gd name="connsiteX132" fmla="*/ 5472537 w 8521853"/>
              <a:gd name="connsiteY132" fmla="*/ 108858 h 4268919"/>
              <a:gd name="connsiteX133" fmla="*/ 5341909 w 8521853"/>
              <a:gd name="connsiteY133" fmla="*/ 152400 h 4268919"/>
              <a:gd name="connsiteX134" fmla="*/ 5276594 w 8521853"/>
              <a:gd name="connsiteY134" fmla="*/ 185058 h 4268919"/>
              <a:gd name="connsiteX135" fmla="*/ 5113309 w 8521853"/>
              <a:gd name="connsiteY135" fmla="*/ 261258 h 4268919"/>
              <a:gd name="connsiteX136" fmla="*/ 4971794 w 8521853"/>
              <a:gd name="connsiteY136" fmla="*/ 370115 h 4268919"/>
              <a:gd name="connsiteX137" fmla="*/ 4884709 w 8521853"/>
              <a:gd name="connsiteY137" fmla="*/ 424543 h 4268919"/>
              <a:gd name="connsiteX138" fmla="*/ 4797623 w 8521853"/>
              <a:gd name="connsiteY138" fmla="*/ 500743 h 4268919"/>
              <a:gd name="connsiteX139" fmla="*/ 4645223 w 8521853"/>
              <a:gd name="connsiteY139" fmla="*/ 566058 h 4268919"/>
              <a:gd name="connsiteX140" fmla="*/ 4569023 w 8521853"/>
              <a:gd name="connsiteY140" fmla="*/ 598715 h 4268919"/>
              <a:gd name="connsiteX141" fmla="*/ 4492823 w 8521853"/>
              <a:gd name="connsiteY141" fmla="*/ 642258 h 4268919"/>
              <a:gd name="connsiteX142" fmla="*/ 4449280 w 8521853"/>
              <a:gd name="connsiteY142" fmla="*/ 653143 h 4268919"/>
              <a:gd name="connsiteX143" fmla="*/ 4383966 w 8521853"/>
              <a:gd name="connsiteY143" fmla="*/ 674915 h 4268919"/>
              <a:gd name="connsiteX144" fmla="*/ 4329537 w 8521853"/>
              <a:gd name="connsiteY144" fmla="*/ 696686 h 4268919"/>
              <a:gd name="connsiteX145" fmla="*/ 4166251 w 8521853"/>
              <a:gd name="connsiteY145" fmla="*/ 729343 h 4268919"/>
              <a:gd name="connsiteX146" fmla="*/ 3763480 w 8521853"/>
              <a:gd name="connsiteY146" fmla="*/ 696686 h 4268919"/>
              <a:gd name="connsiteX147" fmla="*/ 3578423 w 8521853"/>
              <a:gd name="connsiteY147" fmla="*/ 642258 h 4268919"/>
              <a:gd name="connsiteX148" fmla="*/ 3458680 w 8521853"/>
              <a:gd name="connsiteY148" fmla="*/ 598715 h 4268919"/>
              <a:gd name="connsiteX149" fmla="*/ 3360709 w 8521853"/>
              <a:gd name="connsiteY149" fmla="*/ 555172 h 4268919"/>
              <a:gd name="connsiteX150" fmla="*/ 2881737 w 8521853"/>
              <a:gd name="connsiteY150" fmla="*/ 500743 h 4268919"/>
              <a:gd name="connsiteX151" fmla="*/ 2522509 w 8521853"/>
              <a:gd name="connsiteY151" fmla="*/ 424543 h 4268919"/>
              <a:gd name="connsiteX152" fmla="*/ 2228594 w 8521853"/>
              <a:gd name="connsiteY152" fmla="*/ 381000 h 4268919"/>
              <a:gd name="connsiteX153" fmla="*/ 2032651 w 8521853"/>
              <a:gd name="connsiteY153" fmla="*/ 348343 h 4268919"/>
              <a:gd name="connsiteX154" fmla="*/ 1880251 w 8521853"/>
              <a:gd name="connsiteY154" fmla="*/ 326572 h 4268919"/>
              <a:gd name="connsiteX155" fmla="*/ 1695194 w 8521853"/>
              <a:gd name="connsiteY155" fmla="*/ 293915 h 4268919"/>
              <a:gd name="connsiteX156" fmla="*/ 1292423 w 8521853"/>
              <a:gd name="connsiteY156" fmla="*/ 315686 h 4268919"/>
              <a:gd name="connsiteX157" fmla="*/ 1259766 w 8521853"/>
              <a:gd name="connsiteY157" fmla="*/ 326572 h 4268919"/>
              <a:gd name="connsiteX158" fmla="*/ 1205337 w 8521853"/>
              <a:gd name="connsiteY158" fmla="*/ 337458 h 4268919"/>
              <a:gd name="connsiteX159" fmla="*/ 1161794 w 8521853"/>
              <a:gd name="connsiteY159" fmla="*/ 359229 h 4268919"/>
              <a:gd name="connsiteX160" fmla="*/ 1118251 w 8521853"/>
              <a:gd name="connsiteY160" fmla="*/ 370115 h 4268919"/>
              <a:gd name="connsiteX161" fmla="*/ 1052937 w 8521853"/>
              <a:gd name="connsiteY161" fmla="*/ 391886 h 4268919"/>
              <a:gd name="connsiteX162" fmla="*/ 1020280 w 8521853"/>
              <a:gd name="connsiteY162" fmla="*/ 402772 h 4268919"/>
              <a:gd name="connsiteX163" fmla="*/ 987623 w 8521853"/>
              <a:gd name="connsiteY163" fmla="*/ 413658 h 4268919"/>
              <a:gd name="connsiteX164" fmla="*/ 933194 w 8521853"/>
              <a:gd name="connsiteY164" fmla="*/ 446315 h 4268919"/>
              <a:gd name="connsiteX165" fmla="*/ 563080 w 8521853"/>
              <a:gd name="connsiteY165" fmla="*/ 620486 h 4268919"/>
              <a:gd name="connsiteX166" fmla="*/ 312709 w 8521853"/>
              <a:gd name="connsiteY166" fmla="*/ 685800 h 4268919"/>
              <a:gd name="connsiteX167" fmla="*/ 225623 w 8521853"/>
              <a:gd name="connsiteY167" fmla="*/ 707572 h 4268919"/>
              <a:gd name="connsiteX168" fmla="*/ 138537 w 8521853"/>
              <a:gd name="connsiteY168" fmla="*/ 751115 h 4268919"/>
              <a:gd name="connsiteX169" fmla="*/ 40566 w 8521853"/>
              <a:gd name="connsiteY169" fmla="*/ 783772 h 4268919"/>
              <a:gd name="connsiteX170" fmla="*/ 18794 w 8521853"/>
              <a:gd name="connsiteY170" fmla="*/ 881743 h 4268919"/>
              <a:gd name="connsiteX171" fmla="*/ 40566 w 8521853"/>
              <a:gd name="connsiteY171" fmla="*/ 1208315 h 4268919"/>
              <a:gd name="connsiteX172" fmla="*/ 62337 w 8521853"/>
              <a:gd name="connsiteY172" fmla="*/ 2024743 h 4268919"/>
              <a:gd name="connsiteX173" fmla="*/ 84109 w 8521853"/>
              <a:gd name="connsiteY173" fmla="*/ 2503715 h 4268919"/>
              <a:gd name="connsiteX174" fmla="*/ 94994 w 8521853"/>
              <a:gd name="connsiteY174" fmla="*/ 2547258 h 4268919"/>
              <a:gd name="connsiteX175" fmla="*/ 127651 w 8521853"/>
              <a:gd name="connsiteY175" fmla="*/ 3069772 h 4268919"/>
              <a:gd name="connsiteX176" fmla="*/ 149423 w 8521853"/>
              <a:gd name="connsiteY176" fmla="*/ 3211286 h 4268919"/>
              <a:gd name="connsiteX177" fmla="*/ 160309 w 8521853"/>
              <a:gd name="connsiteY177" fmla="*/ 3265715 h 4268919"/>
              <a:gd name="connsiteX178" fmla="*/ 182080 w 8521853"/>
              <a:gd name="connsiteY178" fmla="*/ 3418115 h 4268919"/>
              <a:gd name="connsiteX179" fmla="*/ 214737 w 8521853"/>
              <a:gd name="connsiteY179" fmla="*/ 3526972 h 4268919"/>
              <a:gd name="connsiteX180" fmla="*/ 225623 w 8521853"/>
              <a:gd name="connsiteY180" fmla="*/ 3624943 h 4268919"/>
              <a:gd name="connsiteX181" fmla="*/ 236509 w 8521853"/>
              <a:gd name="connsiteY181" fmla="*/ 3842658 h 4268919"/>
              <a:gd name="connsiteX182" fmla="*/ 258280 w 8521853"/>
              <a:gd name="connsiteY182" fmla="*/ 3907972 h 4268919"/>
              <a:gd name="connsiteX183" fmla="*/ 269166 w 8521853"/>
              <a:gd name="connsiteY183" fmla="*/ 3940629 h 4268919"/>
              <a:gd name="connsiteX184" fmla="*/ 356251 w 8521853"/>
              <a:gd name="connsiteY184" fmla="*/ 4212772 h 4268919"/>
              <a:gd name="connsiteX185" fmla="*/ 378023 w 8521853"/>
              <a:gd name="connsiteY185" fmla="*/ 4191000 h 4268919"/>
              <a:gd name="connsiteX186" fmla="*/ 410680 w 8521853"/>
              <a:gd name="connsiteY186" fmla="*/ 4147458 h 426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8521853" h="4268919">
                <a:moveTo>
                  <a:pt x="410680" y="4147458"/>
                </a:moveTo>
                <a:cubicBezTo>
                  <a:pt x="417937" y="4074887"/>
                  <a:pt x="412677" y="3885948"/>
                  <a:pt x="421566" y="3755572"/>
                </a:cubicBezTo>
                <a:cubicBezTo>
                  <a:pt x="423601" y="3725719"/>
                  <a:pt x="436080" y="3697515"/>
                  <a:pt x="443337" y="3668486"/>
                </a:cubicBezTo>
                <a:cubicBezTo>
                  <a:pt x="477373" y="3532340"/>
                  <a:pt x="433871" y="3701622"/>
                  <a:pt x="465109" y="3592286"/>
                </a:cubicBezTo>
                <a:cubicBezTo>
                  <a:pt x="469219" y="3577901"/>
                  <a:pt x="473534" y="3563500"/>
                  <a:pt x="475994" y="3548743"/>
                </a:cubicBezTo>
                <a:cubicBezTo>
                  <a:pt x="480803" y="3519887"/>
                  <a:pt x="479183" y="3489881"/>
                  <a:pt x="486880" y="3461658"/>
                </a:cubicBezTo>
                <a:cubicBezTo>
                  <a:pt x="490322" y="3449036"/>
                  <a:pt x="503619" y="3441077"/>
                  <a:pt x="508651" y="3429000"/>
                </a:cubicBezTo>
                <a:cubicBezTo>
                  <a:pt x="508658" y="3428984"/>
                  <a:pt x="573960" y="3233075"/>
                  <a:pt x="573966" y="3233058"/>
                </a:cubicBezTo>
                <a:cubicBezTo>
                  <a:pt x="585780" y="3197617"/>
                  <a:pt x="612152" y="3168729"/>
                  <a:pt x="628394" y="3135086"/>
                </a:cubicBezTo>
                <a:cubicBezTo>
                  <a:pt x="662992" y="3063419"/>
                  <a:pt x="682222" y="2983587"/>
                  <a:pt x="726366" y="2917372"/>
                </a:cubicBezTo>
                <a:cubicBezTo>
                  <a:pt x="740880" y="2895601"/>
                  <a:pt x="753955" y="2872798"/>
                  <a:pt x="769909" y="2852058"/>
                </a:cubicBezTo>
                <a:cubicBezTo>
                  <a:pt x="790306" y="2825542"/>
                  <a:pt x="817581" y="2804282"/>
                  <a:pt x="835223" y="2775858"/>
                </a:cubicBezTo>
                <a:cubicBezTo>
                  <a:pt x="883177" y="2698599"/>
                  <a:pt x="965851" y="2536372"/>
                  <a:pt x="965851" y="2536372"/>
                </a:cubicBezTo>
                <a:cubicBezTo>
                  <a:pt x="969480" y="2510972"/>
                  <a:pt x="971705" y="2485332"/>
                  <a:pt x="976737" y="2460172"/>
                </a:cubicBezTo>
                <a:cubicBezTo>
                  <a:pt x="981488" y="2436418"/>
                  <a:pt x="1018924" y="2353484"/>
                  <a:pt x="1020280" y="2351315"/>
                </a:cubicBezTo>
                <a:cubicBezTo>
                  <a:pt x="1042207" y="2316231"/>
                  <a:pt x="1071255" y="2286136"/>
                  <a:pt x="1096480" y="2253343"/>
                </a:cubicBezTo>
                <a:cubicBezTo>
                  <a:pt x="1107542" y="2238962"/>
                  <a:pt x="1118251" y="2224314"/>
                  <a:pt x="1129137" y="2209800"/>
                </a:cubicBezTo>
                <a:cubicBezTo>
                  <a:pt x="1150690" y="2181063"/>
                  <a:pt x="1179937" y="2159000"/>
                  <a:pt x="1205337" y="2133600"/>
                </a:cubicBezTo>
                <a:lnTo>
                  <a:pt x="1270651" y="2068286"/>
                </a:lnTo>
                <a:cubicBezTo>
                  <a:pt x="1300573" y="2038364"/>
                  <a:pt x="1343223" y="2024743"/>
                  <a:pt x="1379509" y="2002972"/>
                </a:cubicBezTo>
                <a:cubicBezTo>
                  <a:pt x="1421529" y="1977760"/>
                  <a:pt x="1453300" y="1956804"/>
                  <a:pt x="1499251" y="1937658"/>
                </a:cubicBezTo>
                <a:cubicBezTo>
                  <a:pt x="1520435" y="1928831"/>
                  <a:pt x="1543078" y="1923944"/>
                  <a:pt x="1564566" y="1915886"/>
                </a:cubicBezTo>
                <a:cubicBezTo>
                  <a:pt x="1682282" y="1871742"/>
                  <a:pt x="1675993" y="1865387"/>
                  <a:pt x="1804051" y="1828800"/>
                </a:cubicBezTo>
                <a:lnTo>
                  <a:pt x="1880251" y="1807029"/>
                </a:lnTo>
                <a:cubicBezTo>
                  <a:pt x="1894685" y="1803093"/>
                  <a:pt x="1909786" y="1801396"/>
                  <a:pt x="1923794" y="1796143"/>
                </a:cubicBezTo>
                <a:cubicBezTo>
                  <a:pt x="2009553" y="1763983"/>
                  <a:pt x="1922481" y="1782386"/>
                  <a:pt x="2021766" y="1752600"/>
                </a:cubicBezTo>
                <a:cubicBezTo>
                  <a:pt x="2039488" y="1747284"/>
                  <a:pt x="2058051" y="1745343"/>
                  <a:pt x="2076194" y="1741715"/>
                </a:cubicBezTo>
                <a:cubicBezTo>
                  <a:pt x="2094337" y="1734458"/>
                  <a:pt x="2112767" y="1727879"/>
                  <a:pt x="2130623" y="1719943"/>
                </a:cubicBezTo>
                <a:cubicBezTo>
                  <a:pt x="2145452" y="1713352"/>
                  <a:pt x="2159251" y="1704564"/>
                  <a:pt x="2174166" y="1698172"/>
                </a:cubicBezTo>
                <a:cubicBezTo>
                  <a:pt x="2206538" y="1684298"/>
                  <a:pt x="2224333" y="1684920"/>
                  <a:pt x="2261251" y="1676400"/>
                </a:cubicBezTo>
                <a:cubicBezTo>
                  <a:pt x="2290407" y="1669672"/>
                  <a:pt x="2348337" y="1654629"/>
                  <a:pt x="2348337" y="1654629"/>
                </a:cubicBezTo>
                <a:cubicBezTo>
                  <a:pt x="2381133" y="1632765"/>
                  <a:pt x="2385867" y="1627659"/>
                  <a:pt x="2424537" y="1611086"/>
                </a:cubicBezTo>
                <a:cubicBezTo>
                  <a:pt x="2435084" y="1606566"/>
                  <a:pt x="2447121" y="1605695"/>
                  <a:pt x="2457194" y="1600200"/>
                </a:cubicBezTo>
                <a:cubicBezTo>
                  <a:pt x="2487246" y="1583808"/>
                  <a:pt x="2515251" y="1563915"/>
                  <a:pt x="2544280" y="1545772"/>
                </a:cubicBezTo>
                <a:cubicBezTo>
                  <a:pt x="2555374" y="1538838"/>
                  <a:pt x="2564687" y="1528594"/>
                  <a:pt x="2576937" y="1524000"/>
                </a:cubicBezTo>
                <a:cubicBezTo>
                  <a:pt x="2594261" y="1517503"/>
                  <a:pt x="2613304" y="1517129"/>
                  <a:pt x="2631366" y="1513115"/>
                </a:cubicBezTo>
                <a:cubicBezTo>
                  <a:pt x="2645971" y="1509870"/>
                  <a:pt x="2660280" y="1505364"/>
                  <a:pt x="2674909" y="1502229"/>
                </a:cubicBezTo>
                <a:cubicBezTo>
                  <a:pt x="2703356" y="1496133"/>
                  <a:pt x="2820333" y="1471333"/>
                  <a:pt x="2859966" y="1469572"/>
                </a:cubicBezTo>
                <a:cubicBezTo>
                  <a:pt x="2997763" y="1463448"/>
                  <a:pt x="3135737" y="1462315"/>
                  <a:pt x="3273623" y="1458686"/>
                </a:cubicBezTo>
                <a:cubicBezTo>
                  <a:pt x="3400265" y="1433357"/>
                  <a:pt x="3372007" y="1434541"/>
                  <a:pt x="3589309" y="1458686"/>
                </a:cubicBezTo>
                <a:cubicBezTo>
                  <a:pt x="3602312" y="1460131"/>
                  <a:pt x="3609435" y="1476699"/>
                  <a:pt x="3621966" y="1480458"/>
                </a:cubicBezTo>
                <a:cubicBezTo>
                  <a:pt x="3646542" y="1487831"/>
                  <a:pt x="3672766" y="1487715"/>
                  <a:pt x="3698166" y="1491343"/>
                </a:cubicBezTo>
                <a:lnTo>
                  <a:pt x="3796137" y="1524000"/>
                </a:lnTo>
                <a:lnTo>
                  <a:pt x="3861451" y="1545772"/>
                </a:lnTo>
                <a:cubicBezTo>
                  <a:pt x="4197049" y="1657640"/>
                  <a:pt x="3882832" y="1556530"/>
                  <a:pt x="4852051" y="1567543"/>
                </a:cubicBezTo>
                <a:cubicBezTo>
                  <a:pt x="4888337" y="1574800"/>
                  <a:pt x="4926551" y="1575572"/>
                  <a:pt x="4960909" y="1589315"/>
                </a:cubicBezTo>
                <a:cubicBezTo>
                  <a:pt x="4979052" y="1596572"/>
                  <a:pt x="4996800" y="1604907"/>
                  <a:pt x="5015337" y="1611086"/>
                </a:cubicBezTo>
                <a:cubicBezTo>
                  <a:pt x="5040398" y="1619440"/>
                  <a:pt x="5066289" y="1625089"/>
                  <a:pt x="5091537" y="1632858"/>
                </a:cubicBezTo>
                <a:cubicBezTo>
                  <a:pt x="5113471" y="1639607"/>
                  <a:pt x="5135080" y="1647372"/>
                  <a:pt x="5156851" y="1654629"/>
                </a:cubicBezTo>
                <a:cubicBezTo>
                  <a:pt x="5193927" y="1666987"/>
                  <a:pt x="5228633" y="1685813"/>
                  <a:pt x="5265709" y="1698172"/>
                </a:cubicBezTo>
                <a:lnTo>
                  <a:pt x="5298366" y="1709058"/>
                </a:lnTo>
                <a:cubicBezTo>
                  <a:pt x="5320137" y="1727201"/>
                  <a:pt x="5342352" y="1744824"/>
                  <a:pt x="5363680" y="1763486"/>
                </a:cubicBezTo>
                <a:cubicBezTo>
                  <a:pt x="5371404" y="1770244"/>
                  <a:pt x="5377240" y="1779100"/>
                  <a:pt x="5385451" y="1785258"/>
                </a:cubicBezTo>
                <a:cubicBezTo>
                  <a:pt x="5406384" y="1800958"/>
                  <a:pt x="5428994" y="1814286"/>
                  <a:pt x="5450766" y="1828800"/>
                </a:cubicBezTo>
                <a:cubicBezTo>
                  <a:pt x="5472746" y="1843453"/>
                  <a:pt x="5502310" y="1841089"/>
                  <a:pt x="5526966" y="1850572"/>
                </a:cubicBezTo>
                <a:cubicBezTo>
                  <a:pt x="5549685" y="1859310"/>
                  <a:pt x="5570179" y="1873029"/>
                  <a:pt x="5592280" y="1883229"/>
                </a:cubicBezTo>
                <a:cubicBezTo>
                  <a:pt x="5617371" y="1894809"/>
                  <a:pt x="5644784" y="1901668"/>
                  <a:pt x="5668480" y="1915886"/>
                </a:cubicBezTo>
                <a:cubicBezTo>
                  <a:pt x="5844992" y="2021794"/>
                  <a:pt x="5763207" y="1976272"/>
                  <a:pt x="5864423" y="2068286"/>
                </a:cubicBezTo>
                <a:cubicBezTo>
                  <a:pt x="5885393" y="2087350"/>
                  <a:pt x="5907607" y="2105011"/>
                  <a:pt x="5929737" y="2122715"/>
                </a:cubicBezTo>
                <a:cubicBezTo>
                  <a:pt x="5943904" y="2134049"/>
                  <a:pt x="5959794" y="2143235"/>
                  <a:pt x="5973280" y="2155372"/>
                </a:cubicBezTo>
                <a:cubicBezTo>
                  <a:pt x="6127131" y="2293838"/>
                  <a:pt x="5975509" y="2160509"/>
                  <a:pt x="6071251" y="2264229"/>
                </a:cubicBezTo>
                <a:cubicBezTo>
                  <a:pt x="6102577" y="2298165"/>
                  <a:pt x="6136566" y="2329543"/>
                  <a:pt x="6169223" y="2362200"/>
                </a:cubicBezTo>
                <a:lnTo>
                  <a:pt x="6201880" y="2394858"/>
                </a:lnTo>
                <a:cubicBezTo>
                  <a:pt x="6263446" y="2456426"/>
                  <a:pt x="6226989" y="2431686"/>
                  <a:pt x="6267194" y="2481943"/>
                </a:cubicBezTo>
                <a:cubicBezTo>
                  <a:pt x="6331077" y="2561797"/>
                  <a:pt x="6231045" y="2415509"/>
                  <a:pt x="6321623" y="2547258"/>
                </a:cubicBezTo>
                <a:cubicBezTo>
                  <a:pt x="6351271" y="2590382"/>
                  <a:pt x="6385306" y="2631079"/>
                  <a:pt x="6408709" y="2677886"/>
                </a:cubicBezTo>
                <a:cubicBezTo>
                  <a:pt x="6415966" y="2692400"/>
                  <a:pt x="6422429" y="2707340"/>
                  <a:pt x="6430480" y="2721429"/>
                </a:cubicBezTo>
                <a:cubicBezTo>
                  <a:pt x="6454359" y="2763218"/>
                  <a:pt x="6463222" y="2761984"/>
                  <a:pt x="6495794" y="2808515"/>
                </a:cubicBezTo>
                <a:cubicBezTo>
                  <a:pt x="6550682" y="2886926"/>
                  <a:pt x="6504698" y="2838792"/>
                  <a:pt x="6561109" y="2906486"/>
                </a:cubicBezTo>
                <a:cubicBezTo>
                  <a:pt x="6589904" y="2941040"/>
                  <a:pt x="6577179" y="2918065"/>
                  <a:pt x="6615537" y="2950029"/>
                </a:cubicBezTo>
                <a:cubicBezTo>
                  <a:pt x="6627364" y="2959884"/>
                  <a:pt x="6637308" y="2971800"/>
                  <a:pt x="6648194" y="2982686"/>
                </a:cubicBezTo>
                <a:cubicBezTo>
                  <a:pt x="6651823" y="3004457"/>
                  <a:pt x="6652100" y="3027061"/>
                  <a:pt x="6659080" y="3048000"/>
                </a:cubicBezTo>
                <a:cubicBezTo>
                  <a:pt x="6662300" y="3057660"/>
                  <a:pt x="6712682" y="3123018"/>
                  <a:pt x="6713509" y="3124200"/>
                </a:cubicBezTo>
                <a:cubicBezTo>
                  <a:pt x="6728514" y="3145636"/>
                  <a:pt x="6744344" y="3166642"/>
                  <a:pt x="6757051" y="3189515"/>
                </a:cubicBezTo>
                <a:cubicBezTo>
                  <a:pt x="6762623" y="3199546"/>
                  <a:pt x="6760769" y="3213212"/>
                  <a:pt x="6767937" y="3222172"/>
                </a:cubicBezTo>
                <a:cubicBezTo>
                  <a:pt x="6776110" y="3232388"/>
                  <a:pt x="6789708" y="3236686"/>
                  <a:pt x="6800594" y="3243943"/>
                </a:cubicBezTo>
                <a:cubicBezTo>
                  <a:pt x="6826585" y="3321914"/>
                  <a:pt x="6789427" y="3232720"/>
                  <a:pt x="6844137" y="3298372"/>
                </a:cubicBezTo>
                <a:cubicBezTo>
                  <a:pt x="6913191" y="3381237"/>
                  <a:pt x="6819005" y="3310646"/>
                  <a:pt x="6898566" y="3363686"/>
                </a:cubicBezTo>
                <a:cubicBezTo>
                  <a:pt x="6917469" y="3420399"/>
                  <a:pt x="6897068" y="3375421"/>
                  <a:pt x="6931223" y="3418115"/>
                </a:cubicBezTo>
                <a:cubicBezTo>
                  <a:pt x="6939396" y="3428331"/>
                  <a:pt x="6944480" y="3440839"/>
                  <a:pt x="6952994" y="3450772"/>
                </a:cubicBezTo>
                <a:cubicBezTo>
                  <a:pt x="6966352" y="3466357"/>
                  <a:pt x="6996537" y="3494315"/>
                  <a:pt x="6996537" y="3494315"/>
                </a:cubicBezTo>
                <a:cubicBezTo>
                  <a:pt x="7003708" y="3515827"/>
                  <a:pt x="7010011" y="3544282"/>
                  <a:pt x="7029194" y="3559629"/>
                </a:cubicBezTo>
                <a:cubicBezTo>
                  <a:pt x="7043319" y="3570929"/>
                  <a:pt x="7126458" y="3581258"/>
                  <a:pt x="7127166" y="3581400"/>
                </a:cubicBezTo>
                <a:cubicBezTo>
                  <a:pt x="7141837" y="3584334"/>
                  <a:pt x="7156104" y="3589040"/>
                  <a:pt x="7170709" y="3592286"/>
                </a:cubicBezTo>
                <a:cubicBezTo>
                  <a:pt x="7188770" y="3596300"/>
                  <a:pt x="7206994" y="3599543"/>
                  <a:pt x="7225137" y="3603172"/>
                </a:cubicBezTo>
                <a:cubicBezTo>
                  <a:pt x="7236023" y="3610429"/>
                  <a:pt x="7245839" y="3619630"/>
                  <a:pt x="7257794" y="3624943"/>
                </a:cubicBezTo>
                <a:cubicBezTo>
                  <a:pt x="7360409" y="3670550"/>
                  <a:pt x="7473887" y="3659280"/>
                  <a:pt x="7584366" y="3668486"/>
                </a:cubicBezTo>
                <a:cubicBezTo>
                  <a:pt x="7602509" y="3672115"/>
                  <a:pt x="7620375" y="3677618"/>
                  <a:pt x="7638794" y="3679372"/>
                </a:cubicBezTo>
                <a:cubicBezTo>
                  <a:pt x="7696703" y="3684887"/>
                  <a:pt x="7755439" y="3681629"/>
                  <a:pt x="7812966" y="3690258"/>
                </a:cubicBezTo>
                <a:cubicBezTo>
                  <a:pt x="7829014" y="3692665"/>
                  <a:pt x="7841995" y="3704772"/>
                  <a:pt x="7856509" y="3712029"/>
                </a:cubicBezTo>
                <a:lnTo>
                  <a:pt x="8052451" y="3701143"/>
                </a:lnTo>
                <a:cubicBezTo>
                  <a:pt x="8154020" y="3696727"/>
                  <a:pt x="8289241" y="3765825"/>
                  <a:pt x="8357251" y="3690258"/>
                </a:cubicBezTo>
                <a:cubicBezTo>
                  <a:pt x="8521853" y="3507367"/>
                  <a:pt x="8366322" y="3445781"/>
                  <a:pt x="8324594" y="3331029"/>
                </a:cubicBezTo>
                <a:cubicBezTo>
                  <a:pt x="8315566" y="3306203"/>
                  <a:pt x="8310080" y="3280229"/>
                  <a:pt x="8302823" y="3254829"/>
                </a:cubicBezTo>
                <a:cubicBezTo>
                  <a:pt x="8292862" y="3165181"/>
                  <a:pt x="8292737" y="3138285"/>
                  <a:pt x="8270166" y="3048000"/>
                </a:cubicBezTo>
                <a:cubicBezTo>
                  <a:pt x="8219279" y="2844448"/>
                  <a:pt x="8255597" y="3036548"/>
                  <a:pt x="8193966" y="2808515"/>
                </a:cubicBezTo>
                <a:cubicBezTo>
                  <a:pt x="8167221" y="2709558"/>
                  <a:pt x="8129588" y="2508527"/>
                  <a:pt x="8085109" y="2394858"/>
                </a:cubicBezTo>
                <a:cubicBezTo>
                  <a:pt x="8070326" y="2357078"/>
                  <a:pt x="8046423" y="2323390"/>
                  <a:pt x="8030680" y="2286000"/>
                </a:cubicBezTo>
                <a:cubicBezTo>
                  <a:pt x="8017322" y="2254274"/>
                  <a:pt x="8009480" y="2220490"/>
                  <a:pt x="7998023" y="2188029"/>
                </a:cubicBezTo>
                <a:cubicBezTo>
                  <a:pt x="7987705" y="2158794"/>
                  <a:pt x="7975793" y="2130139"/>
                  <a:pt x="7965366" y="2100943"/>
                </a:cubicBezTo>
                <a:cubicBezTo>
                  <a:pt x="7952738" y="2065585"/>
                  <a:pt x="7940114" y="2029111"/>
                  <a:pt x="7932709" y="1992086"/>
                </a:cubicBezTo>
                <a:cubicBezTo>
                  <a:pt x="7921125" y="1934164"/>
                  <a:pt x="7911635" y="1875837"/>
                  <a:pt x="7900051" y="1817915"/>
                </a:cubicBezTo>
                <a:cubicBezTo>
                  <a:pt x="7897117" y="1803245"/>
                  <a:pt x="7893897" y="1788565"/>
                  <a:pt x="7889166" y="1774372"/>
                </a:cubicBezTo>
                <a:cubicBezTo>
                  <a:pt x="7882987" y="1755834"/>
                  <a:pt x="7873573" y="1738481"/>
                  <a:pt x="7867394" y="1719943"/>
                </a:cubicBezTo>
                <a:cubicBezTo>
                  <a:pt x="7862663" y="1705750"/>
                  <a:pt x="7860808" y="1690730"/>
                  <a:pt x="7856509" y="1676400"/>
                </a:cubicBezTo>
                <a:cubicBezTo>
                  <a:pt x="7849915" y="1654419"/>
                  <a:pt x="7840303" y="1633350"/>
                  <a:pt x="7834737" y="1611086"/>
                </a:cubicBezTo>
                <a:cubicBezTo>
                  <a:pt x="7831108" y="1596572"/>
                  <a:pt x="7829927" y="1581215"/>
                  <a:pt x="7823851" y="1567543"/>
                </a:cubicBezTo>
                <a:cubicBezTo>
                  <a:pt x="7815258" y="1548209"/>
                  <a:pt x="7800060" y="1532325"/>
                  <a:pt x="7791194" y="1513115"/>
                </a:cubicBezTo>
                <a:cubicBezTo>
                  <a:pt x="7778202" y="1484966"/>
                  <a:pt x="7771128" y="1454360"/>
                  <a:pt x="7758537" y="1426029"/>
                </a:cubicBezTo>
                <a:cubicBezTo>
                  <a:pt x="7742061" y="1388957"/>
                  <a:pt x="7719852" y="1354561"/>
                  <a:pt x="7704109" y="1317172"/>
                </a:cubicBezTo>
                <a:cubicBezTo>
                  <a:pt x="7690751" y="1285446"/>
                  <a:pt x="7680733" y="1252349"/>
                  <a:pt x="7671451" y="1219200"/>
                </a:cubicBezTo>
                <a:cubicBezTo>
                  <a:pt x="7653067" y="1153542"/>
                  <a:pt x="7630480" y="1064611"/>
                  <a:pt x="7617023" y="990600"/>
                </a:cubicBezTo>
                <a:cubicBezTo>
                  <a:pt x="7613075" y="968884"/>
                  <a:pt x="7608875" y="947187"/>
                  <a:pt x="7606137" y="925286"/>
                </a:cubicBezTo>
                <a:cubicBezTo>
                  <a:pt x="7601614" y="889101"/>
                  <a:pt x="7602403" y="852188"/>
                  <a:pt x="7595251" y="816429"/>
                </a:cubicBezTo>
                <a:cubicBezTo>
                  <a:pt x="7582695" y="753648"/>
                  <a:pt x="7574896" y="775718"/>
                  <a:pt x="7551709" y="729343"/>
                </a:cubicBezTo>
                <a:cubicBezTo>
                  <a:pt x="7506644" y="639214"/>
                  <a:pt x="7581440" y="757610"/>
                  <a:pt x="7519051" y="664029"/>
                </a:cubicBezTo>
                <a:cubicBezTo>
                  <a:pt x="7515423" y="653143"/>
                  <a:pt x="7513298" y="641635"/>
                  <a:pt x="7508166" y="631372"/>
                </a:cubicBezTo>
                <a:cubicBezTo>
                  <a:pt x="7502315" y="619670"/>
                  <a:pt x="7492885" y="610074"/>
                  <a:pt x="7486394" y="598715"/>
                </a:cubicBezTo>
                <a:cubicBezTo>
                  <a:pt x="7469808" y="569690"/>
                  <a:pt x="7462460" y="553044"/>
                  <a:pt x="7453737" y="522515"/>
                </a:cubicBezTo>
                <a:cubicBezTo>
                  <a:pt x="7449627" y="508130"/>
                  <a:pt x="7446961" y="493357"/>
                  <a:pt x="7442851" y="478972"/>
                </a:cubicBezTo>
                <a:cubicBezTo>
                  <a:pt x="7439699" y="467939"/>
                  <a:pt x="7440424" y="454069"/>
                  <a:pt x="7431966" y="446315"/>
                </a:cubicBezTo>
                <a:cubicBezTo>
                  <a:pt x="7395585" y="412965"/>
                  <a:pt x="7350960" y="389811"/>
                  <a:pt x="7312223" y="359229"/>
                </a:cubicBezTo>
                <a:cubicBezTo>
                  <a:pt x="7281948" y="335328"/>
                  <a:pt x="7256649" y="305273"/>
                  <a:pt x="7225137" y="283029"/>
                </a:cubicBezTo>
                <a:cubicBezTo>
                  <a:pt x="7194616" y="261485"/>
                  <a:pt x="7158250" y="249323"/>
                  <a:pt x="7127166" y="228600"/>
                </a:cubicBezTo>
                <a:cubicBezTo>
                  <a:pt x="6837361" y="35396"/>
                  <a:pt x="7167758" y="230948"/>
                  <a:pt x="6963880" y="119743"/>
                </a:cubicBezTo>
                <a:cubicBezTo>
                  <a:pt x="6945305" y="109611"/>
                  <a:pt x="6930047" y="91932"/>
                  <a:pt x="6909451" y="87086"/>
                </a:cubicBezTo>
                <a:cubicBezTo>
                  <a:pt x="6866919" y="77078"/>
                  <a:pt x="6822366" y="79829"/>
                  <a:pt x="6778823" y="76200"/>
                </a:cubicBezTo>
                <a:cubicBezTo>
                  <a:pt x="6747701" y="65827"/>
                  <a:pt x="6736791" y="61263"/>
                  <a:pt x="6702623" y="54429"/>
                </a:cubicBezTo>
                <a:cubicBezTo>
                  <a:pt x="6680980" y="50100"/>
                  <a:pt x="6658815" y="48506"/>
                  <a:pt x="6637309" y="43543"/>
                </a:cubicBezTo>
                <a:cubicBezTo>
                  <a:pt x="6611569" y="37603"/>
                  <a:pt x="6586737" y="28179"/>
                  <a:pt x="6561109" y="21772"/>
                </a:cubicBezTo>
                <a:cubicBezTo>
                  <a:pt x="6528654" y="13658"/>
                  <a:pt x="6495794" y="7257"/>
                  <a:pt x="6463137" y="0"/>
                </a:cubicBezTo>
                <a:cubicBezTo>
                  <a:pt x="6190994" y="10886"/>
                  <a:pt x="5918150" y="10304"/>
                  <a:pt x="5646709" y="32658"/>
                </a:cubicBezTo>
                <a:cubicBezTo>
                  <a:pt x="5593108" y="37072"/>
                  <a:pt x="5524313" y="88723"/>
                  <a:pt x="5472537" y="108858"/>
                </a:cubicBezTo>
                <a:cubicBezTo>
                  <a:pt x="5429760" y="125494"/>
                  <a:pt x="5382961" y="131874"/>
                  <a:pt x="5341909" y="152400"/>
                </a:cubicBezTo>
                <a:cubicBezTo>
                  <a:pt x="5320137" y="163286"/>
                  <a:pt x="5298695" y="174857"/>
                  <a:pt x="5276594" y="185058"/>
                </a:cubicBezTo>
                <a:cubicBezTo>
                  <a:pt x="5200620" y="220123"/>
                  <a:pt x="5189811" y="217543"/>
                  <a:pt x="5113309" y="261258"/>
                </a:cubicBezTo>
                <a:cubicBezTo>
                  <a:pt x="5017483" y="316016"/>
                  <a:pt x="5071282" y="297157"/>
                  <a:pt x="4971794" y="370115"/>
                </a:cubicBezTo>
                <a:cubicBezTo>
                  <a:pt x="4944190" y="390358"/>
                  <a:pt x="4912094" y="404004"/>
                  <a:pt x="4884709" y="424543"/>
                </a:cubicBezTo>
                <a:cubicBezTo>
                  <a:pt x="4853851" y="447686"/>
                  <a:pt x="4830831" y="481120"/>
                  <a:pt x="4797623" y="500743"/>
                </a:cubicBezTo>
                <a:cubicBezTo>
                  <a:pt x="4750041" y="528860"/>
                  <a:pt x="4696023" y="544286"/>
                  <a:pt x="4645223" y="566058"/>
                </a:cubicBezTo>
                <a:cubicBezTo>
                  <a:pt x="4619823" y="576944"/>
                  <a:pt x="4593016" y="585004"/>
                  <a:pt x="4569023" y="598715"/>
                </a:cubicBezTo>
                <a:cubicBezTo>
                  <a:pt x="4543623" y="613229"/>
                  <a:pt x="4519455" y="630153"/>
                  <a:pt x="4492823" y="642258"/>
                </a:cubicBezTo>
                <a:cubicBezTo>
                  <a:pt x="4479203" y="648449"/>
                  <a:pt x="4463610" y="648844"/>
                  <a:pt x="4449280" y="653143"/>
                </a:cubicBezTo>
                <a:cubicBezTo>
                  <a:pt x="4427299" y="659737"/>
                  <a:pt x="4405533" y="667072"/>
                  <a:pt x="4383966" y="674915"/>
                </a:cubicBezTo>
                <a:cubicBezTo>
                  <a:pt x="4365602" y="681593"/>
                  <a:pt x="4348494" y="691947"/>
                  <a:pt x="4329537" y="696686"/>
                </a:cubicBezTo>
                <a:cubicBezTo>
                  <a:pt x="4275688" y="710148"/>
                  <a:pt x="4166251" y="729343"/>
                  <a:pt x="4166251" y="729343"/>
                </a:cubicBezTo>
                <a:cubicBezTo>
                  <a:pt x="4031994" y="718457"/>
                  <a:pt x="3896723" y="716426"/>
                  <a:pt x="3763480" y="696686"/>
                </a:cubicBezTo>
                <a:cubicBezTo>
                  <a:pt x="3699876" y="687263"/>
                  <a:pt x="3639936" y="660979"/>
                  <a:pt x="3578423" y="642258"/>
                </a:cubicBezTo>
                <a:cubicBezTo>
                  <a:pt x="3552464" y="634357"/>
                  <a:pt x="3485123" y="611936"/>
                  <a:pt x="3458680" y="598715"/>
                </a:cubicBezTo>
                <a:cubicBezTo>
                  <a:pt x="3403692" y="571222"/>
                  <a:pt x="3416101" y="562096"/>
                  <a:pt x="3360709" y="555172"/>
                </a:cubicBezTo>
                <a:cubicBezTo>
                  <a:pt x="3201265" y="535241"/>
                  <a:pt x="3040505" y="525486"/>
                  <a:pt x="2881737" y="500743"/>
                </a:cubicBezTo>
                <a:cubicBezTo>
                  <a:pt x="2760790" y="481894"/>
                  <a:pt x="2642909" y="446616"/>
                  <a:pt x="2522509" y="424543"/>
                </a:cubicBezTo>
                <a:cubicBezTo>
                  <a:pt x="2425092" y="406683"/>
                  <a:pt x="2326458" y="396223"/>
                  <a:pt x="2228594" y="381000"/>
                </a:cubicBezTo>
                <a:cubicBezTo>
                  <a:pt x="2163166" y="370822"/>
                  <a:pt x="2098072" y="358565"/>
                  <a:pt x="2032651" y="348343"/>
                </a:cubicBezTo>
                <a:cubicBezTo>
                  <a:pt x="1981950" y="340421"/>
                  <a:pt x="1930869" y="335008"/>
                  <a:pt x="1880251" y="326572"/>
                </a:cubicBezTo>
                <a:cubicBezTo>
                  <a:pt x="1558663" y="272974"/>
                  <a:pt x="1938084" y="328611"/>
                  <a:pt x="1695194" y="293915"/>
                </a:cubicBezTo>
                <a:cubicBezTo>
                  <a:pt x="1560937" y="301172"/>
                  <a:pt x="1426499" y="305630"/>
                  <a:pt x="1292423" y="315686"/>
                </a:cubicBezTo>
                <a:cubicBezTo>
                  <a:pt x="1280981" y="316544"/>
                  <a:pt x="1270898" y="323789"/>
                  <a:pt x="1259766" y="326572"/>
                </a:cubicBezTo>
                <a:cubicBezTo>
                  <a:pt x="1241816" y="331060"/>
                  <a:pt x="1223480" y="333829"/>
                  <a:pt x="1205337" y="337458"/>
                </a:cubicBezTo>
                <a:cubicBezTo>
                  <a:pt x="1190823" y="344715"/>
                  <a:pt x="1176988" y="353531"/>
                  <a:pt x="1161794" y="359229"/>
                </a:cubicBezTo>
                <a:cubicBezTo>
                  <a:pt x="1147786" y="364482"/>
                  <a:pt x="1132581" y="365816"/>
                  <a:pt x="1118251" y="370115"/>
                </a:cubicBezTo>
                <a:cubicBezTo>
                  <a:pt x="1096270" y="376709"/>
                  <a:pt x="1074708" y="384629"/>
                  <a:pt x="1052937" y="391886"/>
                </a:cubicBezTo>
                <a:lnTo>
                  <a:pt x="1020280" y="402772"/>
                </a:lnTo>
                <a:cubicBezTo>
                  <a:pt x="1009394" y="406401"/>
                  <a:pt x="997462" y="407754"/>
                  <a:pt x="987623" y="413658"/>
                </a:cubicBezTo>
                <a:cubicBezTo>
                  <a:pt x="969480" y="424544"/>
                  <a:pt x="951937" y="436498"/>
                  <a:pt x="933194" y="446315"/>
                </a:cubicBezTo>
                <a:cubicBezTo>
                  <a:pt x="766526" y="533617"/>
                  <a:pt x="739682" y="541996"/>
                  <a:pt x="563080" y="620486"/>
                </a:cubicBezTo>
                <a:cubicBezTo>
                  <a:pt x="484264" y="655516"/>
                  <a:pt x="396223" y="664248"/>
                  <a:pt x="312709" y="685800"/>
                </a:cubicBezTo>
                <a:cubicBezTo>
                  <a:pt x="283736" y="693277"/>
                  <a:pt x="252386" y="694190"/>
                  <a:pt x="225623" y="707572"/>
                </a:cubicBezTo>
                <a:cubicBezTo>
                  <a:pt x="196594" y="722086"/>
                  <a:pt x="168547" y="738758"/>
                  <a:pt x="138537" y="751115"/>
                </a:cubicBezTo>
                <a:cubicBezTo>
                  <a:pt x="106706" y="764222"/>
                  <a:pt x="40566" y="783772"/>
                  <a:pt x="40566" y="783772"/>
                </a:cubicBezTo>
                <a:cubicBezTo>
                  <a:pt x="29340" y="817448"/>
                  <a:pt x="18794" y="843427"/>
                  <a:pt x="18794" y="881743"/>
                </a:cubicBezTo>
                <a:cubicBezTo>
                  <a:pt x="18794" y="1153194"/>
                  <a:pt x="0" y="1086622"/>
                  <a:pt x="40566" y="1208315"/>
                </a:cubicBezTo>
                <a:cubicBezTo>
                  <a:pt x="92950" y="1522638"/>
                  <a:pt x="47316" y="1228670"/>
                  <a:pt x="62337" y="2024743"/>
                </a:cubicBezTo>
                <a:cubicBezTo>
                  <a:pt x="65077" y="2169983"/>
                  <a:pt x="55917" y="2348657"/>
                  <a:pt x="84109" y="2503715"/>
                </a:cubicBezTo>
                <a:cubicBezTo>
                  <a:pt x="86785" y="2518435"/>
                  <a:pt x="91366" y="2532744"/>
                  <a:pt x="94994" y="2547258"/>
                </a:cubicBezTo>
                <a:cubicBezTo>
                  <a:pt x="105880" y="2721429"/>
                  <a:pt x="114993" y="2895721"/>
                  <a:pt x="127651" y="3069772"/>
                </a:cubicBezTo>
                <a:cubicBezTo>
                  <a:pt x="129134" y="3090159"/>
                  <a:pt x="145093" y="3187471"/>
                  <a:pt x="149423" y="3211286"/>
                </a:cubicBezTo>
                <a:cubicBezTo>
                  <a:pt x="152733" y="3229490"/>
                  <a:pt x="157692" y="3247399"/>
                  <a:pt x="160309" y="3265715"/>
                </a:cubicBezTo>
                <a:cubicBezTo>
                  <a:pt x="168686" y="3324357"/>
                  <a:pt x="167312" y="3363967"/>
                  <a:pt x="182080" y="3418115"/>
                </a:cubicBezTo>
                <a:cubicBezTo>
                  <a:pt x="261602" y="3709697"/>
                  <a:pt x="163720" y="3322908"/>
                  <a:pt x="214737" y="3526972"/>
                </a:cubicBezTo>
                <a:cubicBezTo>
                  <a:pt x="218366" y="3559629"/>
                  <a:pt x="223362" y="3592163"/>
                  <a:pt x="225623" y="3624943"/>
                </a:cubicBezTo>
                <a:cubicBezTo>
                  <a:pt x="230622" y="3697433"/>
                  <a:pt x="228180" y="3770475"/>
                  <a:pt x="236509" y="3842658"/>
                </a:cubicBezTo>
                <a:cubicBezTo>
                  <a:pt x="239139" y="3865456"/>
                  <a:pt x="251023" y="3886201"/>
                  <a:pt x="258280" y="3907972"/>
                </a:cubicBezTo>
                <a:lnTo>
                  <a:pt x="269166" y="3940629"/>
                </a:lnTo>
                <a:cubicBezTo>
                  <a:pt x="276521" y="4131884"/>
                  <a:pt x="187814" y="4268919"/>
                  <a:pt x="356251" y="4212772"/>
                </a:cubicBezTo>
                <a:cubicBezTo>
                  <a:pt x="365988" y="4209526"/>
                  <a:pt x="369222" y="4196280"/>
                  <a:pt x="378023" y="4191000"/>
                </a:cubicBezTo>
                <a:cubicBezTo>
                  <a:pt x="398077" y="4178968"/>
                  <a:pt x="403423" y="4220029"/>
                  <a:pt x="410680" y="4147458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679" y="5571600"/>
            <a:ext cx="8019594" cy="14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Circular Arrow 11"/>
          <p:cNvSpPr/>
          <p:nvPr/>
        </p:nvSpPr>
        <p:spPr>
          <a:xfrm>
            <a:off x="3276599" y="3438000"/>
            <a:ext cx="749495" cy="920631"/>
          </a:xfrm>
          <a:prstGeom prst="circular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3" name="Circular Arrow 12"/>
          <p:cNvSpPr/>
          <p:nvPr/>
        </p:nvSpPr>
        <p:spPr>
          <a:xfrm rot="10800000">
            <a:off x="5943600" y="4428600"/>
            <a:ext cx="749495" cy="920631"/>
          </a:xfrm>
          <a:prstGeom prst="circular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17566438">
            <a:off x="1133350" y="4036598"/>
            <a:ext cx="1144335" cy="514153"/>
          </a:xfrm>
          <a:prstGeom prst="curved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696199" y="5190600"/>
            <a:ext cx="674545" cy="143400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Curved Left Arrow 15"/>
          <p:cNvSpPr/>
          <p:nvPr/>
        </p:nvSpPr>
        <p:spPr>
          <a:xfrm rot="18595976">
            <a:off x="5514316" y="2847504"/>
            <a:ext cx="409722" cy="1196194"/>
          </a:xfrm>
          <a:prstGeom prst="curvedLef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57912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They matter I</a:t>
            </a:r>
            <a:endParaRPr lang="en-IN" i="1" dirty="0">
              <a:solidFill>
                <a:srgbClr val="00B0F0"/>
              </a:solidFill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9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188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r="1389"/>
          <a:stretch/>
        </p:blipFill>
        <p:spPr bwMode="auto">
          <a:xfrm>
            <a:off x="1286788" y="1397632"/>
            <a:ext cx="6638012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2036872" y="6457574"/>
            <a:ext cx="4724400" cy="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>
                <a:solidFill>
                  <a:srgbClr val="39471D"/>
                </a:solidFill>
                <a:latin typeface="Calibri" pitchFamily="34" charset="0"/>
              </a:rPr>
              <a:t>        </a:t>
            </a:r>
            <a:r>
              <a:rPr lang="en-US" sz="1400" b="1" dirty="0">
                <a:solidFill>
                  <a:srgbClr val="C00000"/>
                </a:solidFill>
              </a:rPr>
              <a:t>Highest Dividend-paying Company in India</a:t>
            </a:r>
          </a:p>
        </p:txBody>
      </p:sp>
    </p:spTree>
    <p:extLst>
      <p:ext uri="{BB962C8B-B14F-4D97-AF65-F5344CB8AC3E}">
        <p14:creationId xmlns:p14="http://schemas.microsoft.com/office/powerpoint/2010/main" val="13235564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65807" y="1383808"/>
            <a:ext cx="6658993" cy="4932000"/>
            <a:chOff x="1265807" y="1383808"/>
            <a:chExt cx="6658993" cy="4932000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1265807" y="1383808"/>
              <a:ext cx="6658993" cy="4932000"/>
              <a:chOff x="-5963" y="609600"/>
              <a:chExt cx="7631113" cy="5791200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963" y="609600"/>
                <a:ext cx="7631113" cy="5791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8554" b="87044"/>
              <a:stretch/>
            </p:blipFill>
            <p:spPr bwMode="auto">
              <a:xfrm>
                <a:off x="6751679" y="609600"/>
                <a:ext cx="873471" cy="750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2" t="15975" r="24387" b="77964"/>
            <a:stretch/>
          </p:blipFill>
          <p:spPr bwMode="auto">
            <a:xfrm>
              <a:off x="1796560" y="2116014"/>
              <a:ext cx="3112476" cy="29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3200400" y="647382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Most valuable Indian PSU</a:t>
            </a:r>
          </a:p>
        </p:txBody>
      </p:sp>
    </p:spTree>
    <p:extLst>
      <p:ext uri="{BB962C8B-B14F-4D97-AF65-F5344CB8AC3E}">
        <p14:creationId xmlns:p14="http://schemas.microsoft.com/office/powerpoint/2010/main" val="364627709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/>
          <a:srcRect r="17544"/>
          <a:stretch>
            <a:fillRect/>
          </a:stretch>
        </p:blipFill>
        <p:spPr bwMode="auto">
          <a:xfrm>
            <a:off x="1143000" y="1143000"/>
            <a:ext cx="3581400" cy="23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/>
          <p:cNvGrpSpPr/>
          <p:nvPr/>
        </p:nvGrpSpPr>
        <p:grpSpPr>
          <a:xfrm>
            <a:off x="4724400" y="3429000"/>
            <a:ext cx="3962400" cy="1600200"/>
            <a:chOff x="4419600" y="3276600"/>
            <a:chExt cx="3962400" cy="1600200"/>
          </a:xfrm>
        </p:grpSpPr>
        <p:pic>
          <p:nvPicPr>
            <p:cNvPr id="8" name="Picture 7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3276600"/>
              <a:ext cx="39624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5"/>
            <p:cNvGrpSpPr/>
            <p:nvPr/>
          </p:nvGrpSpPr>
          <p:grpSpPr>
            <a:xfrm>
              <a:off x="4952997" y="3886214"/>
              <a:ext cx="3257605" cy="838181"/>
              <a:chOff x="6187494" y="5455215"/>
              <a:chExt cx="2603757" cy="507819"/>
            </a:xfrm>
          </p:grpSpPr>
          <p:sp>
            <p:nvSpPr>
              <p:cNvPr id="20" name="TextBox 19"/>
              <p:cNvSpPr txBox="1"/>
              <p:nvPr/>
            </p:nvSpPr>
            <p:spPr>
              <a:xfrm flipH="1">
                <a:off x="6187494" y="5455215"/>
                <a:ext cx="990600" cy="31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2">
                        <a:lumMod val="75000"/>
                      </a:schemeClr>
                    </a:solidFill>
                  </a:rPr>
                  <a:t>a</a:t>
                </a:r>
                <a:r>
                  <a:rPr lang="en-US" sz="14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sh +</a:t>
                </a:r>
              </a:p>
              <a:p>
                <a:r>
                  <a:rPr lang="en-US" sz="1400" b="1" dirty="0">
                    <a:solidFill>
                      <a:schemeClr val="accent2">
                        <a:lumMod val="75000"/>
                      </a:schemeClr>
                    </a:solidFill>
                  </a:rPr>
                  <a:t>c</a:t>
                </a:r>
                <a:r>
                  <a:rPr lang="en-US" sz="14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har  rubble</a:t>
                </a:r>
                <a:endParaRPr lang="en-US" sz="1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flipH="1">
                <a:off x="7785411" y="5571449"/>
                <a:ext cx="1005840" cy="391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cavity roof</a:t>
                </a:r>
              </a:p>
              <a:p>
                <a:pPr algn="ctr"/>
                <a:r>
                  <a:rPr 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+</a:t>
                </a:r>
              </a:p>
              <a:p>
                <a:pPr algn="ctr"/>
                <a:r>
                  <a:rPr lang="en-US" sz="1200" b="1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void </a:t>
                </a:r>
              </a:p>
            </p:txBody>
          </p:sp>
        </p:grpSp>
      </p:grpSp>
      <p:cxnSp>
        <p:nvCxnSpPr>
          <p:cNvPr id="25" name="Curved Connector 24"/>
          <p:cNvCxnSpPr/>
          <p:nvPr/>
        </p:nvCxnSpPr>
        <p:spPr>
          <a:xfrm>
            <a:off x="4876800" y="2286000"/>
            <a:ext cx="2209800" cy="1066800"/>
          </a:xfrm>
          <a:prstGeom prst="curvedConnector3">
            <a:avLst>
              <a:gd name="adj1" fmla="val 100246"/>
            </a:avLst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457200" y="5257800"/>
            <a:ext cx="8229600" cy="1143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261290" tIns="26670" rIns="149352" bIns="26670" spcCol="1270"/>
          <a:lstStyle/>
          <a:p>
            <a:pPr marL="171450" lvl="1" indent="-171450" defTabSz="711200" fontAlgn="auto">
              <a:lnSpc>
                <a:spcPct val="90000"/>
              </a:lnSpc>
              <a:spcAft>
                <a:spcPct val="20000"/>
              </a:spcAft>
              <a:buFontTx/>
              <a:buChar char="••"/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Simple and practically usable compartment model</a:t>
            </a:r>
          </a:p>
          <a:p>
            <a:pPr marL="171450" lvl="1" indent="-171450" defTabSz="711200" fontAlgn="auto">
              <a:lnSpc>
                <a:spcPct val="90000"/>
              </a:lnSpc>
              <a:spcAft>
                <a:spcPct val="20000"/>
              </a:spcAft>
              <a:buFontTx/>
              <a:buChar char="••"/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Spalled Char: radial plug flow reactor and  void: perfectly mixed reactor</a:t>
            </a:r>
          </a:p>
          <a:p>
            <a:pPr marL="171450" lvl="1" indent="-171450" defTabSz="711200" fontAlgn="auto">
              <a:lnSpc>
                <a:spcPct val="90000"/>
              </a:lnSpc>
              <a:spcAft>
                <a:spcPct val="20000"/>
              </a:spcAft>
              <a:buFontTx/>
              <a:buChar char="••"/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Gas phase consists of 7 species and solid phase consists of 2 species.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0976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3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Process Model: going in details..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2743200" y="6469549"/>
            <a:ext cx="355478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33 overseas Assets in 16 countries</a:t>
            </a:r>
          </a:p>
        </p:txBody>
      </p:sp>
    </p:spTree>
    <p:extLst>
      <p:ext uri="{BB962C8B-B14F-4D97-AF65-F5344CB8AC3E}">
        <p14:creationId xmlns:p14="http://schemas.microsoft.com/office/powerpoint/2010/main" val="40941546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 bwMode="auto">
          <a:xfrm>
            <a:off x="6548438" y="3519488"/>
            <a:ext cx="1533525" cy="74136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5" name="Cloud 4"/>
          <p:cNvSpPr/>
          <p:nvPr/>
        </p:nvSpPr>
        <p:spPr bwMode="auto">
          <a:xfrm>
            <a:off x="5991225" y="2703513"/>
            <a:ext cx="2044700" cy="81597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6" name="Cloud 5"/>
          <p:cNvSpPr/>
          <p:nvPr/>
        </p:nvSpPr>
        <p:spPr bwMode="auto">
          <a:xfrm>
            <a:off x="5991225" y="2036763"/>
            <a:ext cx="1606550" cy="59372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cxnSp>
        <p:nvCxnSpPr>
          <p:cNvPr id="10" name="Straight Connector 9"/>
          <p:cNvCxnSpPr/>
          <p:nvPr/>
        </p:nvCxnSpPr>
        <p:spPr bwMode="auto">
          <a:xfrm rot="5400000">
            <a:off x="1616075" y="3241675"/>
            <a:ext cx="2643188" cy="1588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rot="5400000">
            <a:off x="4606132" y="3240881"/>
            <a:ext cx="2641600" cy="1587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 bwMode="auto">
          <a:xfrm>
            <a:off x="330200" y="1447800"/>
            <a:ext cx="2260600" cy="4175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Coal Particle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303588" y="1447800"/>
            <a:ext cx="2259012" cy="4175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Cavity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199188" y="1449387"/>
            <a:ext cx="2259012" cy="4175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Seam</a:t>
            </a:r>
            <a:endParaRPr lang="en-IN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919288" y="4562475"/>
            <a:ext cx="49291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 bwMode="auto">
          <a:xfrm>
            <a:off x="71438" y="1920875"/>
            <a:ext cx="1457400" cy="76517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Coal Drying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Cloud 16"/>
          <p:cNvSpPr/>
          <p:nvPr/>
        </p:nvSpPr>
        <p:spPr bwMode="auto">
          <a:xfrm>
            <a:off x="1235075" y="2408238"/>
            <a:ext cx="1703389" cy="62547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Pyrolysis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Cloud 17"/>
          <p:cNvSpPr/>
          <p:nvPr/>
        </p:nvSpPr>
        <p:spPr bwMode="auto">
          <a:xfrm>
            <a:off x="414338" y="3101975"/>
            <a:ext cx="2239962" cy="90487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Gasification, Combustion, etc.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070224" y="1933575"/>
            <a:ext cx="1671109" cy="7651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Cavity size &amp; shape 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014663" y="3033713"/>
            <a:ext cx="1574800" cy="6953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Growth rate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946525" y="3568700"/>
            <a:ext cx="1898650" cy="8953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Heat and mass transport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179888" y="2546350"/>
            <a:ext cx="1573212" cy="6953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Flow patterns</a:t>
            </a:r>
            <a:endParaRPr lang="en-IN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715" name="TextBox 22"/>
          <p:cNvSpPr txBox="1">
            <a:spLocks noChangeArrowheads="1"/>
          </p:cNvSpPr>
          <p:nvPr/>
        </p:nvSpPr>
        <p:spPr bwMode="auto">
          <a:xfrm>
            <a:off x="6213237" y="2120264"/>
            <a:ext cx="17115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Coal </a:t>
            </a:r>
            <a:r>
              <a:rPr lang="en-US" sz="1600" dirty="0" err="1">
                <a:latin typeface="Calibri" pitchFamily="34" charset="0"/>
              </a:rPr>
              <a:t>spalling</a:t>
            </a:r>
            <a:endParaRPr lang="en-IN" sz="1600" dirty="0">
              <a:latin typeface="Calibri" pitchFamily="34" charset="0"/>
            </a:endParaRPr>
          </a:p>
        </p:txBody>
      </p:sp>
      <p:sp>
        <p:nvSpPr>
          <p:cNvPr id="29716" name="TextBox 23"/>
          <p:cNvSpPr txBox="1">
            <a:spLocks noChangeArrowheads="1"/>
          </p:cNvSpPr>
          <p:nvPr/>
        </p:nvSpPr>
        <p:spPr bwMode="auto">
          <a:xfrm>
            <a:off x="6124129" y="2881795"/>
            <a:ext cx="2181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Surface Subsidence</a:t>
            </a:r>
            <a:endParaRPr lang="en-IN" sz="1600" dirty="0">
              <a:latin typeface="Calibri" pitchFamily="34" charset="0"/>
            </a:endParaRPr>
          </a:p>
        </p:txBody>
      </p:sp>
      <p:sp>
        <p:nvSpPr>
          <p:cNvPr id="29717" name="TextBox 24"/>
          <p:cNvSpPr txBox="1">
            <a:spLocks noChangeArrowheads="1"/>
          </p:cNvSpPr>
          <p:nvPr/>
        </p:nvSpPr>
        <p:spPr bwMode="auto">
          <a:xfrm>
            <a:off x="6781800" y="3700046"/>
            <a:ext cx="21816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Water influx</a:t>
            </a:r>
            <a:endParaRPr lang="en-IN" sz="1600" dirty="0">
              <a:latin typeface="Calibri" pitchFamily="34" charset="0"/>
            </a:endParaRP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469901" y="5638800"/>
            <a:ext cx="1816099" cy="71508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Fundamental Models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6910166" y="5638800"/>
            <a:ext cx="1167034" cy="71508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Process models</a:t>
            </a:r>
            <a:endParaRPr lang="en-IN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>
            <a:endCxn id="26" idx="3"/>
          </p:cNvCxnSpPr>
          <p:nvPr/>
        </p:nvCxnSpPr>
        <p:spPr bwMode="auto">
          <a:xfrm flipH="1">
            <a:off x="2286000" y="5511800"/>
            <a:ext cx="1092202" cy="4845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27" idx="1"/>
          </p:cNvCxnSpPr>
          <p:nvPr/>
        </p:nvCxnSpPr>
        <p:spPr bwMode="auto">
          <a:xfrm>
            <a:off x="6049740" y="5588000"/>
            <a:ext cx="860426" cy="4083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22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637" y="4645830"/>
            <a:ext cx="2464650" cy="139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Brace 32"/>
          <p:cNvSpPr/>
          <p:nvPr/>
        </p:nvSpPr>
        <p:spPr bwMode="auto">
          <a:xfrm>
            <a:off x="5959475" y="4784725"/>
            <a:ext cx="411163" cy="11811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/>
          </a:p>
        </p:txBody>
      </p:sp>
      <p:sp>
        <p:nvSpPr>
          <p:cNvPr id="35" name="Arc 34"/>
          <p:cNvSpPr/>
          <p:nvPr/>
        </p:nvSpPr>
        <p:spPr>
          <a:xfrm>
            <a:off x="3657600" y="5943600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Freeform 35"/>
          <p:cNvSpPr/>
          <p:nvPr/>
        </p:nvSpPr>
        <p:spPr>
          <a:xfrm>
            <a:off x="1528838" y="4572000"/>
            <a:ext cx="2099733" cy="1378857"/>
          </a:xfrm>
          <a:custGeom>
            <a:avLst/>
            <a:gdLst>
              <a:gd name="connsiteX0" fmla="*/ 2099733 w 2099733"/>
              <a:gd name="connsiteY0" fmla="*/ 1378857 h 1378857"/>
              <a:gd name="connsiteX1" fmla="*/ 343505 w 2099733"/>
              <a:gd name="connsiteY1" fmla="*/ 870857 h 1378857"/>
              <a:gd name="connsiteX2" fmla="*/ 38705 w 2099733"/>
              <a:gd name="connsiteY2" fmla="*/ 0 h 137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9733" h="1378857">
                <a:moveTo>
                  <a:pt x="2099733" y="1378857"/>
                </a:moveTo>
                <a:cubicBezTo>
                  <a:pt x="1393371" y="1239761"/>
                  <a:pt x="687010" y="1100666"/>
                  <a:pt x="343505" y="870857"/>
                </a:cubicBezTo>
                <a:cubicBezTo>
                  <a:pt x="0" y="641048"/>
                  <a:pt x="19352" y="320524"/>
                  <a:pt x="38705" y="0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Freeform 36"/>
          <p:cNvSpPr/>
          <p:nvPr/>
        </p:nvSpPr>
        <p:spPr>
          <a:xfrm>
            <a:off x="6618514" y="4528457"/>
            <a:ext cx="914400" cy="887791"/>
          </a:xfrm>
          <a:custGeom>
            <a:avLst/>
            <a:gdLst>
              <a:gd name="connsiteX0" fmla="*/ 0 w 914400"/>
              <a:gd name="connsiteY0" fmla="*/ 885372 h 887791"/>
              <a:gd name="connsiteX1" fmla="*/ 711200 w 914400"/>
              <a:gd name="connsiteY1" fmla="*/ 740229 h 887791"/>
              <a:gd name="connsiteX2" fmla="*/ 914400 w 914400"/>
              <a:gd name="connsiteY2" fmla="*/ 0 h 8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887791">
                <a:moveTo>
                  <a:pt x="0" y="885372"/>
                </a:moveTo>
                <a:cubicBezTo>
                  <a:pt x="279400" y="886581"/>
                  <a:pt x="558800" y="887791"/>
                  <a:pt x="711200" y="740229"/>
                </a:cubicBezTo>
                <a:cubicBezTo>
                  <a:pt x="863600" y="592667"/>
                  <a:pt x="889000" y="296333"/>
                  <a:pt x="914400" y="0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Freeform 37"/>
          <p:cNvSpPr/>
          <p:nvPr/>
        </p:nvSpPr>
        <p:spPr>
          <a:xfrm>
            <a:off x="4238171" y="4659086"/>
            <a:ext cx="503163" cy="1088571"/>
          </a:xfrm>
          <a:custGeom>
            <a:avLst/>
            <a:gdLst>
              <a:gd name="connsiteX0" fmla="*/ 0 w 503163"/>
              <a:gd name="connsiteY0" fmla="*/ 1088571 h 1088571"/>
              <a:gd name="connsiteX1" fmla="*/ 420915 w 503163"/>
              <a:gd name="connsiteY1" fmla="*/ 522514 h 1088571"/>
              <a:gd name="connsiteX2" fmla="*/ 493486 w 503163"/>
              <a:gd name="connsiteY2" fmla="*/ 0 h 108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163" h="1088571">
                <a:moveTo>
                  <a:pt x="0" y="1088571"/>
                </a:moveTo>
                <a:cubicBezTo>
                  <a:pt x="169333" y="896256"/>
                  <a:pt x="338667" y="703942"/>
                  <a:pt x="420915" y="522514"/>
                </a:cubicBezTo>
                <a:cubicBezTo>
                  <a:pt x="503163" y="341086"/>
                  <a:pt x="498324" y="170543"/>
                  <a:pt x="493486" y="0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34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Phenomena in UCG: Three levels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 bwMode="auto">
          <a:xfrm>
            <a:off x="1423240" y="6454420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</a:rPr>
              <a:t>World’s Number 3 Exploration &amp; Production Company : </a:t>
            </a:r>
            <a:r>
              <a:rPr lang="en-US" sz="1400" b="1" dirty="0" err="1">
                <a:solidFill>
                  <a:srgbClr val="C00000"/>
                </a:solidFill>
              </a:rPr>
              <a:t>Platts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980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47AAD-E500-4371-A75C-CB0B8EE02A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1835289"/>
            <a:ext cx="67818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N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Linc Energy</a:t>
            </a:r>
            <a:r>
              <a:rPr lang="en-IN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endParaRPr lang="en-IN" sz="1600" dirty="0" smtClean="0">
              <a:solidFill>
                <a:srgbClr val="00B0F0"/>
              </a:solidFill>
            </a:endParaRPr>
          </a:p>
          <a:p>
            <a:pPr algn="just"/>
            <a:r>
              <a:rPr lang="en-IN" sz="1600" u="sng" dirty="0" smtClean="0"/>
              <a:t>At </a:t>
            </a:r>
            <a:r>
              <a:rPr lang="en-IN" sz="1600" u="sng" dirty="0"/>
              <a:t>Chinchilla, Australia</a:t>
            </a:r>
            <a:r>
              <a:rPr lang="en-IN" sz="1600" dirty="0"/>
              <a:t>: Pilot trial since by </a:t>
            </a:r>
            <a:r>
              <a:rPr lang="en-IN" sz="1600" dirty="0" smtClean="0"/>
              <a:t>2007, total </a:t>
            </a:r>
            <a:r>
              <a:rPr lang="en-IN" sz="1600" dirty="0"/>
              <a:t>of 5 </a:t>
            </a:r>
            <a:r>
              <a:rPr lang="en-IN" sz="1600" dirty="0" smtClean="0"/>
              <a:t>gasifiers used continued </a:t>
            </a:r>
            <a:r>
              <a:rPr lang="en-IN" sz="1600" dirty="0"/>
              <a:t>till </a:t>
            </a:r>
            <a:r>
              <a:rPr lang="en-IN" sz="1600" dirty="0" smtClean="0"/>
              <a:t>2012. Also used </a:t>
            </a:r>
            <a:r>
              <a:rPr lang="en-IN" sz="1600" dirty="0"/>
              <a:t>enriched air </a:t>
            </a:r>
            <a:r>
              <a:rPr lang="en-IN" sz="1600" dirty="0" smtClean="0"/>
              <a:t>and </a:t>
            </a:r>
            <a:r>
              <a:rPr lang="en-IN" sz="1600" dirty="0"/>
              <a:t>horizontal </a:t>
            </a:r>
            <a:r>
              <a:rPr lang="en-IN" sz="1600" dirty="0" smtClean="0"/>
              <a:t>wells.</a:t>
            </a:r>
          </a:p>
          <a:p>
            <a:pPr algn="just"/>
            <a:endParaRPr lang="en-IN" sz="1600" dirty="0" smtClean="0"/>
          </a:p>
          <a:p>
            <a:pPr algn="just"/>
            <a:r>
              <a:rPr lang="en-IN" sz="1600" u="sng" dirty="0" smtClean="0"/>
              <a:t>End Usage</a:t>
            </a:r>
            <a:r>
              <a:rPr lang="en-IN" sz="1600" dirty="0" smtClean="0"/>
              <a:t>: Syngas to liquid, 6 Barrels/ day, Aviation fuel Owns UCG commercial station at </a:t>
            </a:r>
            <a:r>
              <a:rPr lang="en-IN" sz="1600" dirty="0" err="1" smtClean="0"/>
              <a:t>Angren</a:t>
            </a:r>
            <a:r>
              <a:rPr lang="en-IN" sz="1600" dirty="0" smtClean="0"/>
              <a:t>, Uzbekistan producing @ 1 million M3/d. Syngas for power production.</a:t>
            </a:r>
          </a:p>
          <a:p>
            <a:pPr algn="just"/>
            <a:endParaRPr lang="en-US" sz="1600" dirty="0" smtClean="0">
              <a:solidFill>
                <a:srgbClr val="993300"/>
              </a:solidFill>
            </a:endParaRPr>
          </a:p>
          <a:p>
            <a:pPr algn="just"/>
            <a:endParaRPr lang="en-IN" sz="1600" dirty="0" smtClean="0">
              <a:solidFill>
                <a:srgbClr val="993300"/>
              </a:solidFill>
            </a:endParaRPr>
          </a:p>
          <a:p>
            <a:pPr algn="just"/>
            <a:r>
              <a:rPr lang="en-IN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</a:t>
            </a:r>
            <a:r>
              <a:rPr lang="en-IN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en-IN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just"/>
            <a:endParaRPr lang="en-IN" sz="1600" dirty="0" smtClean="0">
              <a:solidFill>
                <a:srgbClr val="00B0F0"/>
              </a:solidFill>
            </a:endParaRPr>
          </a:p>
          <a:p>
            <a:pPr algn="just"/>
            <a:r>
              <a:rPr lang="en-IN" sz="1600" u="sng" dirty="0" smtClean="0"/>
              <a:t>At Bloodwood Creek, Surat Basin Australia</a:t>
            </a:r>
            <a:r>
              <a:rPr lang="en-IN" sz="1600" dirty="0"/>
              <a:t>:</a:t>
            </a:r>
            <a:r>
              <a:rPr lang="en-IN" sz="1600" dirty="0" smtClean="0"/>
              <a:t> 100 days trial with Oxygen. Two gasifiers used. Plan submitted for commercial trial.</a:t>
            </a:r>
            <a:endParaRPr lang="en-IN" sz="1600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81000" y="619780"/>
            <a:ext cx="73152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UCG International Scenario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743200" y="6469549"/>
            <a:ext cx="355478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33 overseas Assets in 16 countries</a:t>
            </a:r>
          </a:p>
        </p:txBody>
      </p:sp>
    </p:spTree>
    <p:extLst>
      <p:ext uri="{BB962C8B-B14F-4D97-AF65-F5344CB8AC3E}">
        <p14:creationId xmlns:p14="http://schemas.microsoft.com/office/powerpoint/2010/main" val="1936450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0"/>
            <a:ext cx="7954963" cy="2486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952500" y="1524000"/>
            <a:ext cx="6134100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/>
              <a:t>Coal on the floor may be </a:t>
            </a:r>
            <a:r>
              <a:rPr lang="en-US" sz="1600" dirty="0" err="1"/>
              <a:t>modelled</a:t>
            </a:r>
            <a:r>
              <a:rPr lang="en-US" sz="1600" dirty="0"/>
              <a:t> as a </a:t>
            </a:r>
            <a:r>
              <a:rPr lang="en-US" sz="1600" dirty="0" smtClean="0"/>
              <a:t>hemisphere.</a:t>
            </a:r>
          </a:p>
          <a:p>
            <a:pPr eaLnBrk="1" hangingPunct="1">
              <a:spcBef>
                <a:spcPct val="50000"/>
              </a:spcBef>
            </a:pPr>
            <a:endParaRPr lang="en-US" sz="500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/>
              <a:t>Flow takes place uniformly in all </a:t>
            </a:r>
            <a:r>
              <a:rPr lang="en-US" sz="1600" dirty="0" smtClean="0"/>
              <a:t>directions.</a:t>
            </a:r>
          </a:p>
          <a:p>
            <a:pPr eaLnBrk="1" hangingPunct="1">
              <a:spcBef>
                <a:spcPct val="50000"/>
              </a:spcBef>
            </a:pPr>
            <a:endParaRPr lang="en-US" sz="500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 smtClean="0"/>
              <a:t>Temp. </a:t>
            </a:r>
            <a:r>
              <a:rPr lang="en-US" sz="1600" dirty="0"/>
              <a:t>increases in coal seam as combustion takes </a:t>
            </a:r>
            <a:r>
              <a:rPr lang="en-US" sz="1600" dirty="0" smtClean="0"/>
              <a:t>proceeds.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500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/>
              <a:t>Reactions take place on floor and roof of </a:t>
            </a:r>
            <a:r>
              <a:rPr lang="en-US" sz="1600" dirty="0" smtClean="0"/>
              <a:t>cavity.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500" dirty="0"/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dirty="0"/>
              <a:t>Exit gas composition </a:t>
            </a:r>
            <a:r>
              <a:rPr lang="en-US" sz="1600" dirty="0" smtClean="0"/>
              <a:t>predicted.</a:t>
            </a:r>
            <a:endParaRPr lang="en-US" sz="1600" dirty="0"/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6248400" y="4191000"/>
            <a:ext cx="16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Exit gas composition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Cavity Model: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743200" y="6469549"/>
            <a:ext cx="355478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33 overseas Assets in 16 countries</a:t>
            </a:r>
          </a:p>
        </p:txBody>
      </p:sp>
    </p:spTree>
    <p:extLst>
      <p:ext uri="{BB962C8B-B14F-4D97-AF65-F5344CB8AC3E}">
        <p14:creationId xmlns:p14="http://schemas.microsoft.com/office/powerpoint/2010/main" val="413993980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3469015" y="1274653"/>
            <a:ext cx="2286000" cy="22860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Freeform 24"/>
          <p:cNvSpPr>
            <a:spLocks noChangeArrowheads="1"/>
          </p:cNvSpPr>
          <p:nvPr/>
        </p:nvSpPr>
        <p:spPr bwMode="auto">
          <a:xfrm rot="20553244">
            <a:off x="3003877" y="1266716"/>
            <a:ext cx="508000" cy="571500"/>
          </a:xfrm>
          <a:custGeom>
            <a:avLst/>
            <a:gdLst/>
            <a:ahLst/>
            <a:cxnLst>
              <a:cxn ang="0">
                <a:pos x="400" y="860"/>
              </a:cxn>
              <a:cxn ang="0">
                <a:pos x="500" y="780"/>
              </a:cxn>
              <a:cxn ang="0">
                <a:pos x="0" y="160"/>
              </a:cxn>
              <a:cxn ang="0">
                <a:pos x="220" y="0"/>
              </a:cxn>
              <a:cxn ang="0">
                <a:pos x="700" y="620"/>
              </a:cxn>
              <a:cxn ang="0">
                <a:pos x="800" y="540"/>
              </a:cxn>
              <a:cxn ang="0">
                <a:pos x="760" y="900"/>
              </a:cxn>
              <a:cxn ang="0">
                <a:pos x="400" y="860"/>
              </a:cxn>
            </a:cxnLst>
            <a:rect l="0" t="0" r="r" b="b"/>
            <a:pathLst>
              <a:path w="800" h="900">
                <a:moveTo>
                  <a:pt x="400" y="860"/>
                </a:moveTo>
                <a:lnTo>
                  <a:pt x="500" y="780"/>
                </a:lnTo>
                <a:lnTo>
                  <a:pt x="0" y="160"/>
                </a:lnTo>
                <a:lnTo>
                  <a:pt x="220" y="0"/>
                </a:lnTo>
                <a:lnTo>
                  <a:pt x="700" y="620"/>
                </a:lnTo>
                <a:lnTo>
                  <a:pt x="800" y="540"/>
                </a:lnTo>
                <a:lnTo>
                  <a:pt x="760" y="900"/>
                </a:lnTo>
                <a:lnTo>
                  <a:pt x="400" y="86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733098" y="360253"/>
            <a:ext cx="3778250" cy="1676400"/>
            <a:chOff x="-733098" y="360253"/>
            <a:chExt cx="3778250" cy="1676400"/>
          </a:xfrm>
        </p:grpSpPr>
        <p:sp>
          <p:nvSpPr>
            <p:cNvPr id="7" name="Rounded Rectangle 6"/>
            <p:cNvSpPr/>
            <p:nvPr/>
          </p:nvSpPr>
          <p:spPr>
            <a:xfrm>
              <a:off x="101927" y="360253"/>
              <a:ext cx="2819400" cy="1676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1852" y="1662003"/>
              <a:ext cx="81280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3440" y="1438166"/>
              <a:ext cx="812800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965" y="1350853"/>
              <a:ext cx="16002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Subtitle 26"/>
            <p:cNvSpPr txBox="1">
              <a:spLocks/>
            </p:cNvSpPr>
            <p:nvPr/>
          </p:nvSpPr>
          <p:spPr>
            <a:xfrm>
              <a:off x="-733098" y="393591"/>
              <a:ext cx="3505200" cy="304800"/>
            </a:xfrm>
            <a:prstGeom prst="rect">
              <a:avLst/>
            </a:prstGeom>
          </p:spPr>
          <p:txBody>
            <a:bodyPr>
              <a:normAutofit fontScale="47500" lnSpcReduction="20000"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          Reaction Kinetics </a:t>
              </a:r>
              <a:endPara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spcBef>
                  <a:spcPct val="20000"/>
                </a:spcBef>
                <a:defRPr/>
              </a:pP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Subtitle 26"/>
            <p:cNvSpPr txBox="1">
              <a:spLocks/>
            </p:cNvSpPr>
            <p:nvPr/>
          </p:nvSpPr>
          <p:spPr>
            <a:xfrm>
              <a:off x="105102" y="360253"/>
              <a:ext cx="2940050" cy="1219200"/>
            </a:xfrm>
            <a:prstGeom prst="rect">
              <a:avLst/>
            </a:prstGeom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  <a:p>
              <a:pPr>
                <a:defRPr/>
              </a:pPr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"Thermo-gravimetric and Fixed bed Reactor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Experiments on Gasification, Combustion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and </a:t>
              </a:r>
              <a:r>
                <a:rPr lang="en-US" sz="32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Pyrolysis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"Kinetic modeling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Formulate a model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Determine kinetic parameters </a:t>
              </a:r>
            </a:p>
          </p:txBody>
        </p:sp>
      </p:grpSp>
      <p:sp>
        <p:nvSpPr>
          <p:cNvPr id="49" name="Freeform 24"/>
          <p:cNvSpPr>
            <a:spLocks noChangeArrowheads="1"/>
          </p:cNvSpPr>
          <p:nvPr/>
        </p:nvSpPr>
        <p:spPr bwMode="auto">
          <a:xfrm rot="5202224">
            <a:off x="5696277" y="1265128"/>
            <a:ext cx="508000" cy="571500"/>
          </a:xfrm>
          <a:custGeom>
            <a:avLst/>
            <a:gdLst/>
            <a:ahLst/>
            <a:cxnLst>
              <a:cxn ang="0">
                <a:pos x="400" y="860"/>
              </a:cxn>
              <a:cxn ang="0">
                <a:pos x="500" y="780"/>
              </a:cxn>
              <a:cxn ang="0">
                <a:pos x="0" y="160"/>
              </a:cxn>
              <a:cxn ang="0">
                <a:pos x="220" y="0"/>
              </a:cxn>
              <a:cxn ang="0">
                <a:pos x="700" y="620"/>
              </a:cxn>
              <a:cxn ang="0">
                <a:pos x="800" y="540"/>
              </a:cxn>
              <a:cxn ang="0">
                <a:pos x="760" y="900"/>
              </a:cxn>
              <a:cxn ang="0">
                <a:pos x="400" y="860"/>
              </a:cxn>
            </a:cxnLst>
            <a:rect l="0" t="0" r="r" b="b"/>
            <a:pathLst>
              <a:path w="800" h="900">
                <a:moveTo>
                  <a:pt x="400" y="860"/>
                </a:moveTo>
                <a:lnTo>
                  <a:pt x="500" y="780"/>
                </a:lnTo>
                <a:lnTo>
                  <a:pt x="0" y="160"/>
                </a:lnTo>
                <a:lnTo>
                  <a:pt x="220" y="0"/>
                </a:lnTo>
                <a:lnTo>
                  <a:pt x="700" y="620"/>
                </a:lnTo>
                <a:lnTo>
                  <a:pt x="800" y="540"/>
                </a:lnTo>
                <a:lnTo>
                  <a:pt x="760" y="900"/>
                </a:lnTo>
                <a:lnTo>
                  <a:pt x="400" y="86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+mn-cs"/>
            </a:endParaRPr>
          </a:p>
        </p:txBody>
      </p:sp>
      <p:sp>
        <p:nvSpPr>
          <p:cNvPr id="50" name="Right Arrow 49"/>
          <p:cNvSpPr/>
          <p:nvPr/>
        </p:nvSpPr>
        <p:spPr>
          <a:xfrm>
            <a:off x="3000702" y="2392253"/>
            <a:ext cx="457200" cy="30480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ight Arrow 50"/>
          <p:cNvSpPr/>
          <p:nvPr/>
        </p:nvSpPr>
        <p:spPr>
          <a:xfrm rot="10800000">
            <a:off x="5762952" y="2420828"/>
            <a:ext cx="457200" cy="304800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Down Arrow 52"/>
          <p:cNvSpPr/>
          <p:nvPr/>
        </p:nvSpPr>
        <p:spPr>
          <a:xfrm rot="19674784">
            <a:off x="5156527" y="3528903"/>
            <a:ext cx="381000" cy="685800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Down Arrow 53"/>
          <p:cNvSpPr/>
          <p:nvPr/>
        </p:nvSpPr>
        <p:spPr>
          <a:xfrm rot="1680000">
            <a:off x="3596015" y="3511441"/>
            <a:ext cx="381000" cy="685800"/>
          </a:xfrm>
          <a:prstGeom prst="down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Subtitle 26"/>
          <p:cNvSpPr txBox="1">
            <a:spLocks/>
          </p:cNvSpPr>
          <p:nvPr/>
        </p:nvSpPr>
        <p:spPr>
          <a:xfrm>
            <a:off x="3429000" y="2286000"/>
            <a:ext cx="2362200" cy="36025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Process 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6237615" y="2200166"/>
            <a:ext cx="3468687" cy="2035175"/>
            <a:chOff x="6237615" y="2200166"/>
            <a:chExt cx="3468687" cy="2035175"/>
          </a:xfrm>
        </p:grpSpPr>
        <p:grpSp>
          <p:nvGrpSpPr>
            <p:cNvPr id="65" name="Group 64"/>
            <p:cNvGrpSpPr/>
            <p:nvPr/>
          </p:nvGrpSpPr>
          <p:grpSpPr>
            <a:xfrm>
              <a:off x="6237615" y="2200166"/>
              <a:ext cx="2811462" cy="2035175"/>
              <a:chOff x="6237615" y="2200166"/>
              <a:chExt cx="2811462" cy="2035175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6237615" y="2247791"/>
                <a:ext cx="2782887" cy="198755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Subtitle 26"/>
              <p:cNvSpPr txBox="1">
                <a:spLocks/>
              </p:cNvSpPr>
              <p:nvPr/>
            </p:nvSpPr>
            <p:spPr>
              <a:xfrm>
                <a:off x="6305877" y="2200166"/>
                <a:ext cx="2743200" cy="1143000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/>
              <a:p>
                <a:pPr>
                  <a:defRPr/>
                </a:pPr>
                <a:endParaRPr lang="en-US" sz="3200" dirty="0">
                  <a:solidFill>
                    <a:prstClr val="black"/>
                  </a:solidFill>
                  <a:cs typeface="+mn-cs"/>
                </a:endParaRPr>
              </a:p>
              <a:p>
                <a:pPr>
                  <a:defRPr/>
                </a:pPr>
                <a:r>
                  <a:rPr lang="en-US" sz="3200" dirty="0">
                    <a:solidFill>
                      <a:prstClr val="black"/>
                    </a:solidFill>
                    <a:cs typeface="+mn-cs"/>
                  </a:rPr>
                  <a:t> </a:t>
                </a:r>
              </a:p>
              <a:p>
                <a:pPr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"CFD studies to determine the flow patterns </a:t>
                </a:r>
                <a:endParaRPr lang="en-US" sz="32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en-US" sz="32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in UGC cavity</a:t>
                </a:r>
              </a:p>
              <a:p>
                <a:pPr>
                  <a:defRPr/>
                </a:pPr>
                <a:r>
                  <a:rPr lang="en-US" sz="3200" dirty="0" smtClean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"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Experimental validation of the CFD simulations </a:t>
                </a:r>
              </a:p>
              <a:p>
                <a:pPr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through tracer experiments</a:t>
                </a:r>
              </a:p>
              <a:p>
                <a:pPr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"Compartment modeling based on the above </a:t>
                </a:r>
              </a:p>
              <a:p>
                <a:pPr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results</a:t>
                </a:r>
              </a:p>
            </p:txBody>
          </p:sp>
          <p:pic>
            <p:nvPicPr>
              <p:cNvPr id="45" name="Picture 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77302" y="3259028"/>
                <a:ext cx="838200" cy="606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915602" y="3320941"/>
                <a:ext cx="1028700" cy="13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2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915602" y="3201878"/>
                <a:ext cx="1028700" cy="13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29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915602" y="3071703"/>
                <a:ext cx="1028700" cy="13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31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179002" y="3466991"/>
                <a:ext cx="1536700" cy="587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6" name="Subtitle 26"/>
            <p:cNvSpPr txBox="1">
              <a:spLocks/>
            </p:cNvSpPr>
            <p:nvPr/>
          </p:nvSpPr>
          <p:spPr bwMode="auto">
            <a:xfrm>
              <a:off x="6963102" y="2222391"/>
              <a:ext cx="2743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Flow Patterns</a:t>
              </a:r>
              <a:endPara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258252" y="244366"/>
            <a:ext cx="3197225" cy="1822450"/>
            <a:chOff x="6258252" y="244366"/>
            <a:chExt cx="3197225" cy="182245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47252" y="1314341"/>
              <a:ext cx="838200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6269365" y="393591"/>
              <a:ext cx="2751137" cy="16732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996565" y="1485791"/>
              <a:ext cx="8890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993390" y="1288941"/>
              <a:ext cx="889000" cy="20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96565" y="1681053"/>
              <a:ext cx="889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147252" y="1717566"/>
              <a:ext cx="8350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Subtitle 26"/>
            <p:cNvSpPr txBox="1">
              <a:spLocks/>
            </p:cNvSpPr>
            <p:nvPr/>
          </p:nvSpPr>
          <p:spPr>
            <a:xfrm>
              <a:off x="6258252" y="244366"/>
              <a:ext cx="3197225" cy="1200150"/>
            </a:xfrm>
            <a:prstGeom prst="rect">
              <a:avLst/>
            </a:prstGeom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endParaRPr lang="en-US" sz="3200" dirty="0">
                <a:solidFill>
                  <a:prstClr val="black"/>
                </a:solidFill>
                <a:cs typeface="+mn-cs"/>
              </a:endParaRP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cs typeface="+mn-cs"/>
                </a:rPr>
                <a:t> </a:t>
              </a:r>
            </a:p>
            <a:p>
              <a:pPr>
                <a:defRPr/>
              </a:pPr>
              <a:endParaRPr lang="en-US" sz="3200" dirty="0">
                <a:solidFill>
                  <a:prstClr val="black"/>
                </a:solidFill>
                <a:cs typeface="+mn-cs"/>
              </a:endParaRP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cs typeface="+mn-cs"/>
                </a:rPr>
                <a:t>"</a:t>
              </a: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Fixed bed reactor experiments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Effect of flow rates, particle size etc.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 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"Determination of mass transfer coefficient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for UCG cavity through experiments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    and CFD</a:t>
              </a:r>
            </a:p>
          </p:txBody>
        </p:sp>
        <p:sp>
          <p:nvSpPr>
            <p:cNvPr id="57" name="Subtitle 26"/>
            <p:cNvSpPr txBox="1">
              <a:spLocks/>
            </p:cNvSpPr>
            <p:nvPr/>
          </p:nvSpPr>
          <p:spPr>
            <a:xfrm>
              <a:off x="6270952" y="404703"/>
              <a:ext cx="2743200" cy="304800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Heat and Mass Transfer </a:t>
              </a:r>
              <a:endPara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6200" y="2209800"/>
            <a:ext cx="3011488" cy="1989137"/>
            <a:chOff x="0" y="2209800"/>
            <a:chExt cx="3011488" cy="1989137"/>
          </a:xfrm>
        </p:grpSpPr>
        <p:sp>
          <p:nvSpPr>
            <p:cNvPr id="17" name="Rounded Rectangle 16"/>
            <p:cNvSpPr/>
            <p:nvPr/>
          </p:nvSpPr>
          <p:spPr>
            <a:xfrm>
              <a:off x="3175" y="2217737"/>
              <a:ext cx="2892425" cy="19812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Freeform 13"/>
            <p:cNvSpPr>
              <a:spLocks noChangeArrowheads="1"/>
            </p:cNvSpPr>
            <p:nvPr/>
          </p:nvSpPr>
          <p:spPr bwMode="auto">
            <a:xfrm>
              <a:off x="1587500" y="3055937"/>
              <a:ext cx="698500" cy="101600"/>
            </a:xfrm>
            <a:custGeom>
              <a:avLst/>
              <a:gdLst>
                <a:gd name="T0" fmla="*/ 20 w 1100"/>
                <a:gd name="T1" fmla="*/ 0 h 160"/>
                <a:gd name="T2" fmla="*/ 120 w 1100"/>
                <a:gd name="T3" fmla="*/ 0 h 160"/>
                <a:gd name="T4" fmla="*/ 240 w 1100"/>
                <a:gd name="T5" fmla="*/ 20 h 160"/>
                <a:gd name="T6" fmla="*/ 340 w 1100"/>
                <a:gd name="T7" fmla="*/ 20 h 160"/>
                <a:gd name="T8" fmla="*/ 440 w 1100"/>
                <a:gd name="T9" fmla="*/ 40 h 160"/>
                <a:gd name="T10" fmla="*/ 500 w 1100"/>
                <a:gd name="T11" fmla="*/ 40 h 160"/>
                <a:gd name="T12" fmla="*/ 620 w 1100"/>
                <a:gd name="T13" fmla="*/ 40 h 160"/>
                <a:gd name="T14" fmla="*/ 880 w 1100"/>
                <a:gd name="T15" fmla="*/ 40 h 160"/>
                <a:gd name="T16" fmla="*/ 900 w 1100"/>
                <a:gd name="T17" fmla="*/ 60 h 160"/>
                <a:gd name="T18" fmla="*/ 1060 w 1100"/>
                <a:gd name="T19" fmla="*/ 0 h 160"/>
                <a:gd name="T20" fmla="*/ 1080 w 1100"/>
                <a:gd name="T21" fmla="*/ 20 h 160"/>
                <a:gd name="T22" fmla="*/ 1100 w 1100"/>
                <a:gd name="T23" fmla="*/ 0 h 160"/>
                <a:gd name="T24" fmla="*/ 1100 w 1100"/>
                <a:gd name="T25" fmla="*/ 20 h 160"/>
                <a:gd name="T26" fmla="*/ 1100 w 1100"/>
                <a:gd name="T27" fmla="*/ 20 h 160"/>
                <a:gd name="T28" fmla="*/ 1060 w 1100"/>
                <a:gd name="T29" fmla="*/ 40 h 160"/>
                <a:gd name="T30" fmla="*/ 1060 w 1100"/>
                <a:gd name="T31" fmla="*/ 40 h 160"/>
                <a:gd name="T32" fmla="*/ 1040 w 1100"/>
                <a:gd name="T33" fmla="*/ 80 h 160"/>
                <a:gd name="T34" fmla="*/ 1040 w 1100"/>
                <a:gd name="T35" fmla="*/ 20 h 160"/>
                <a:gd name="T36" fmla="*/ 1020 w 1100"/>
                <a:gd name="T37" fmla="*/ 0 h 160"/>
                <a:gd name="T38" fmla="*/ 0 w 1100"/>
                <a:gd name="T39" fmla="*/ 0 h 160"/>
                <a:gd name="T40" fmla="*/ 320 w 1100"/>
                <a:gd name="T41" fmla="*/ 160 h 160"/>
                <a:gd name="T42" fmla="*/ 20 w 1100"/>
                <a:gd name="T4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0" h="160">
                  <a:moveTo>
                    <a:pt x="20" y="0"/>
                  </a:moveTo>
                  <a:lnTo>
                    <a:pt x="120" y="0"/>
                  </a:lnTo>
                  <a:lnTo>
                    <a:pt x="240" y="20"/>
                  </a:lnTo>
                  <a:lnTo>
                    <a:pt x="340" y="20"/>
                  </a:lnTo>
                  <a:lnTo>
                    <a:pt x="440" y="40"/>
                  </a:lnTo>
                  <a:lnTo>
                    <a:pt x="500" y="40"/>
                  </a:lnTo>
                  <a:lnTo>
                    <a:pt x="620" y="40"/>
                  </a:lnTo>
                  <a:lnTo>
                    <a:pt x="880" y="40"/>
                  </a:lnTo>
                  <a:lnTo>
                    <a:pt x="900" y="60"/>
                  </a:lnTo>
                  <a:lnTo>
                    <a:pt x="1060" y="0"/>
                  </a:lnTo>
                  <a:lnTo>
                    <a:pt x="1080" y="20"/>
                  </a:lnTo>
                  <a:lnTo>
                    <a:pt x="1100" y="0"/>
                  </a:lnTo>
                  <a:lnTo>
                    <a:pt x="1100" y="20"/>
                  </a:lnTo>
                  <a:lnTo>
                    <a:pt x="1100" y="20"/>
                  </a:lnTo>
                  <a:lnTo>
                    <a:pt x="1060" y="40"/>
                  </a:lnTo>
                  <a:lnTo>
                    <a:pt x="1060" y="40"/>
                  </a:lnTo>
                  <a:lnTo>
                    <a:pt x="1040" y="80"/>
                  </a:lnTo>
                  <a:lnTo>
                    <a:pt x="1040" y="20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320" y="160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2" name="Freeform 16"/>
            <p:cNvSpPr>
              <a:spLocks noChangeArrowheads="1"/>
            </p:cNvSpPr>
            <p:nvPr/>
          </p:nvSpPr>
          <p:spPr bwMode="auto">
            <a:xfrm>
              <a:off x="317500" y="2751137"/>
              <a:ext cx="1968500" cy="508000"/>
            </a:xfrm>
            <a:custGeom>
              <a:avLst/>
              <a:gdLst>
                <a:gd name="T0" fmla="*/ 3100 w 3100"/>
                <a:gd name="T1" fmla="*/ 0 h 800"/>
                <a:gd name="T2" fmla="*/ 0 w 3100"/>
                <a:gd name="T3" fmla="*/ 0 h 800"/>
                <a:gd name="T4" fmla="*/ 0 w 3100"/>
                <a:gd name="T5" fmla="*/ 800 h 800"/>
                <a:gd name="T6" fmla="*/ 3100 w 3100"/>
                <a:gd name="T7" fmla="*/ 800 h 800"/>
                <a:gd name="T8" fmla="*/ 3100 w 3100"/>
                <a:gd name="T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0" h="800">
                  <a:moveTo>
                    <a:pt x="3100" y="0"/>
                  </a:moveTo>
                  <a:lnTo>
                    <a:pt x="0" y="0"/>
                  </a:lnTo>
                  <a:lnTo>
                    <a:pt x="0" y="800"/>
                  </a:lnTo>
                  <a:lnTo>
                    <a:pt x="3100" y="800"/>
                  </a:lnTo>
                  <a:lnTo>
                    <a:pt x="3100" y="0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84175" y="2808287"/>
              <a:ext cx="1905000" cy="490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46113" y="3498850"/>
              <a:ext cx="838200" cy="68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446213" y="3538537"/>
              <a:ext cx="719137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085975" y="3494087"/>
              <a:ext cx="685800" cy="622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Subtitle 26"/>
            <p:cNvSpPr txBox="1">
              <a:spLocks/>
            </p:cNvSpPr>
            <p:nvPr/>
          </p:nvSpPr>
          <p:spPr>
            <a:xfrm>
              <a:off x="17463" y="2424112"/>
              <a:ext cx="2994025" cy="457200"/>
            </a:xfrm>
            <a:prstGeom prst="rect">
              <a:avLst/>
            </a:prstGeom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Development of cracks inside the solid and hence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 detachment of the piece/block of solid from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 main body</a:t>
              </a:r>
            </a:p>
          </p:txBody>
        </p:sp>
        <p:sp>
          <p:nvSpPr>
            <p:cNvPr id="41" name="Subtitle 26"/>
            <p:cNvSpPr txBox="1">
              <a:spLocks/>
            </p:cNvSpPr>
            <p:nvPr/>
          </p:nvSpPr>
          <p:spPr>
            <a:xfrm>
              <a:off x="0" y="3241675"/>
              <a:ext cx="2971800" cy="500062"/>
            </a:xfrm>
            <a:prstGeom prst="rect">
              <a:avLst/>
            </a:prstGeom>
          </p:spPr>
          <p:txBody>
            <a:bodyPr>
              <a:normAutofit fontScale="32500" lnSpcReduction="20000"/>
            </a:bodyPr>
            <a:lstStyle/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 changing geometry of the cavity will influence </a:t>
              </a:r>
            </a:p>
            <a:p>
              <a:pPr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 flow patterns and hence  the product gas composition</a:t>
              </a:r>
            </a:p>
          </p:txBody>
        </p:sp>
        <p:sp>
          <p:nvSpPr>
            <p:cNvPr id="58" name="Subtitle 26"/>
            <p:cNvSpPr txBox="1">
              <a:spLocks/>
            </p:cNvSpPr>
            <p:nvPr/>
          </p:nvSpPr>
          <p:spPr>
            <a:xfrm>
              <a:off x="11113" y="2209800"/>
              <a:ext cx="2895600" cy="422275"/>
            </a:xfrm>
            <a:prstGeom prst="rect">
              <a:avLst/>
            </a:prstGeom>
          </p:spPr>
          <p:txBody>
            <a:bodyPr>
              <a:normAutofit fontScale="47500" lnSpcReduction="20000"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en-US" sz="3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Thermo mechanical Failure </a:t>
              </a:r>
              <a:endPara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654877" y="4367103"/>
            <a:ext cx="4365625" cy="1860550"/>
            <a:chOff x="4654877" y="4367103"/>
            <a:chExt cx="4365625" cy="1860550"/>
          </a:xfrm>
        </p:grpSpPr>
        <p:sp>
          <p:nvSpPr>
            <p:cNvPr id="19" name="Rounded Rectangle 18"/>
            <p:cNvSpPr/>
            <p:nvPr/>
          </p:nvSpPr>
          <p:spPr>
            <a:xfrm>
              <a:off x="4797752" y="4398853"/>
              <a:ext cx="4222750" cy="18288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2" name="Picture 22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981902" y="4932253"/>
              <a:ext cx="1371600" cy="1003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3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963102" y="4675078"/>
              <a:ext cx="1651000" cy="128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Subtitle 26"/>
            <p:cNvSpPr txBox="1">
              <a:spLocks/>
            </p:cNvSpPr>
            <p:nvPr/>
          </p:nvSpPr>
          <p:spPr>
            <a:xfrm>
              <a:off x="4654877" y="5999053"/>
              <a:ext cx="2155825" cy="228600"/>
            </a:xfrm>
            <a:prstGeom prst="rect">
              <a:avLst/>
            </a:prstGeom>
          </p:spPr>
          <p:txBody>
            <a:bodyPr>
              <a:normAutofit fontScale="325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Cavity Shapes Experimental </a:t>
              </a:r>
            </a:p>
          </p:txBody>
        </p:sp>
        <p:sp>
          <p:nvSpPr>
            <p:cNvPr id="37" name="Subtitle 26"/>
            <p:cNvSpPr txBox="1">
              <a:spLocks/>
            </p:cNvSpPr>
            <p:nvPr/>
          </p:nvSpPr>
          <p:spPr>
            <a:xfrm>
              <a:off x="6201102" y="5967303"/>
              <a:ext cx="2590800" cy="228600"/>
            </a:xfrm>
            <a:prstGeom prst="rect">
              <a:avLst/>
            </a:prstGeom>
          </p:spPr>
          <p:txBody>
            <a:bodyPr>
              <a:normAutofit fontScale="32500" lnSpcReduction="20000"/>
            </a:bodyPr>
            <a:lstStyle/>
            <a:p>
              <a:pPr algn="ctr" fontAlgn="auto">
                <a:spcBef>
                  <a:spcPct val="20000"/>
                </a:spcBef>
                <a:spcAft>
                  <a:spcPts val="0"/>
                </a:spcAft>
                <a:buFont typeface="Arial" pitchFamily="34" charset="0"/>
                <a:buNone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Cavity Volume </a:t>
              </a:r>
            </a:p>
          </p:txBody>
        </p:sp>
        <p:sp>
          <p:nvSpPr>
            <p:cNvPr id="59" name="Subtitle 26"/>
            <p:cNvSpPr txBox="1">
              <a:spLocks/>
            </p:cNvSpPr>
            <p:nvPr/>
          </p:nvSpPr>
          <p:spPr bwMode="auto">
            <a:xfrm>
              <a:off x="5667702" y="4367103"/>
              <a:ext cx="2743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Cavity Size and Shapes </a:t>
              </a:r>
              <a:endPara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-275898" y="4355991"/>
            <a:ext cx="5878513" cy="1882775"/>
            <a:chOff x="-275898" y="4355991"/>
            <a:chExt cx="5878513" cy="1882775"/>
          </a:xfrm>
        </p:grpSpPr>
        <p:grpSp>
          <p:nvGrpSpPr>
            <p:cNvPr id="63" name="Group 62"/>
            <p:cNvGrpSpPr/>
            <p:nvPr/>
          </p:nvGrpSpPr>
          <p:grpSpPr>
            <a:xfrm>
              <a:off x="-275898" y="4398853"/>
              <a:ext cx="4600575" cy="1839913"/>
              <a:chOff x="-275898" y="4398853"/>
              <a:chExt cx="4600575" cy="183991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13040" y="4398853"/>
                <a:ext cx="4211637" cy="18288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7" name="Picture 9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486102" y="4627453"/>
                <a:ext cx="977900" cy="539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10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86102" y="5237053"/>
                <a:ext cx="1155700" cy="62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11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1851352" y="4594116"/>
                <a:ext cx="990600" cy="69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12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3000702" y="4779853"/>
                <a:ext cx="12192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13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1824365" y="5356116"/>
                <a:ext cx="1016000" cy="711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Subtitle 26"/>
              <p:cNvSpPr txBox="1">
                <a:spLocks/>
              </p:cNvSpPr>
              <p:nvPr/>
            </p:nvSpPr>
            <p:spPr>
              <a:xfrm>
                <a:off x="1292552" y="6010166"/>
                <a:ext cx="2667000" cy="228600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/>
              <a:p>
                <a:pPr algn="ctr" fontAlgn="auto">
                  <a:spcBef>
                    <a:spcPct val="2000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Cavity Model </a:t>
                </a:r>
              </a:p>
            </p:txBody>
          </p:sp>
          <p:sp>
            <p:nvSpPr>
              <p:cNvPr id="39" name="Subtitle 26"/>
              <p:cNvSpPr txBox="1">
                <a:spLocks/>
              </p:cNvSpPr>
              <p:nvPr/>
            </p:nvSpPr>
            <p:spPr>
              <a:xfrm>
                <a:off x="-275898" y="5922853"/>
                <a:ext cx="2667000" cy="228600"/>
              </a:xfrm>
              <a:prstGeom prst="rect">
                <a:avLst/>
              </a:prstGeom>
            </p:spPr>
            <p:txBody>
              <a:bodyPr>
                <a:normAutofit fontScale="32500" lnSpcReduction="20000"/>
              </a:bodyPr>
              <a:lstStyle/>
              <a:p>
                <a:pPr algn="ctr" fontAlgn="auto">
                  <a:spcBef>
                    <a:spcPct val="20000"/>
                  </a:spcBef>
                  <a:spcAft>
                    <a:spcPts val="0"/>
                  </a:spcAft>
                  <a:buFont typeface="Arial" pitchFamily="34" charset="0"/>
                  <a:buNone/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Packed Bed Model </a:t>
                </a:r>
              </a:p>
            </p:txBody>
          </p:sp>
        </p:grpSp>
        <p:sp>
          <p:nvSpPr>
            <p:cNvPr id="60" name="Subtitle 26"/>
            <p:cNvSpPr txBox="1">
              <a:spLocks/>
            </p:cNvSpPr>
            <p:nvPr/>
          </p:nvSpPr>
          <p:spPr bwMode="auto">
            <a:xfrm>
              <a:off x="268615" y="4355991"/>
              <a:ext cx="5334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Product Gas Composition / Calorific Value </a:t>
              </a:r>
              <a:endParaRPr 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0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063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 smtClean="0">
                <a:latin typeface="Perpetua" pitchFamily="18" charset="0"/>
              </a:rPr>
              <a:t>Comparison of predicted gas mole fractions with experimental results at similar conditions.</a:t>
            </a:r>
            <a:endParaRPr lang="en-US" dirty="0">
              <a:latin typeface="Perpetua" pitchFamily="18" charset="0"/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1447800" y="2362200"/>
          <a:ext cx="64008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0" y="55626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Simulation with steam/O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=2.5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6019800"/>
            <a:ext cx="4816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Perpetua" pitchFamily="18" charset="0"/>
              </a:rPr>
              <a:t>[Micro- UCG experiment results from Daggupati et al.(2011)]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Perpetua" pitchFamily="18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Title 6"/>
          <p:cNvSpPr txBox="1">
            <a:spLocks noChangeAspect="1"/>
          </p:cNvSpPr>
          <p:nvPr/>
        </p:nvSpPr>
        <p:spPr bwMode="auto">
          <a:xfrm>
            <a:off x="532054" y="609600"/>
            <a:ext cx="7164146" cy="5232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Comparison with micro-UCG experiments: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3200400" y="647382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Most valuable Indian PSU</a:t>
            </a:r>
          </a:p>
        </p:txBody>
      </p:sp>
    </p:spTree>
    <p:extLst>
      <p:ext uri="{BB962C8B-B14F-4D97-AF65-F5344CB8AC3E}">
        <p14:creationId xmlns:p14="http://schemas.microsoft.com/office/powerpoint/2010/main" val="326864863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5161" r="3297" b="10987"/>
          <a:stretch/>
        </p:blipFill>
        <p:spPr bwMode="auto">
          <a:xfrm>
            <a:off x="1116622" y="1620715"/>
            <a:ext cx="6866793" cy="44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 txBox="1">
            <a:spLocks noChangeAspect="1"/>
          </p:cNvSpPr>
          <p:nvPr/>
        </p:nvSpPr>
        <p:spPr bwMode="auto">
          <a:xfrm>
            <a:off x="533400" y="657963"/>
            <a:ext cx="7164146" cy="46166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More refinement and validation with field trial: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2036872" y="6457574"/>
            <a:ext cx="4724400" cy="3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b="1" dirty="0">
                <a:solidFill>
                  <a:srgbClr val="39471D"/>
                </a:solidFill>
                <a:latin typeface="Calibri" pitchFamily="34" charset="0"/>
              </a:rPr>
              <a:t>        </a:t>
            </a:r>
            <a:r>
              <a:rPr lang="en-US" sz="1400" b="1" dirty="0">
                <a:solidFill>
                  <a:srgbClr val="C00000"/>
                </a:solidFill>
              </a:rPr>
              <a:t>Highest Dividend-paying Company in India</a:t>
            </a:r>
          </a:p>
        </p:txBody>
      </p:sp>
    </p:spTree>
    <p:extLst>
      <p:ext uri="{BB962C8B-B14F-4D97-AF65-F5344CB8AC3E}">
        <p14:creationId xmlns:p14="http://schemas.microsoft.com/office/powerpoint/2010/main" val="105226262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12950"/>
            <a:ext cx="27114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1"/>
          <p:cNvSpPr txBox="1">
            <a:spLocks noChangeArrowheads="1"/>
          </p:cNvSpPr>
          <p:nvPr/>
        </p:nvSpPr>
        <p:spPr bwMode="auto">
          <a:xfrm>
            <a:off x="4038600" y="3886200"/>
            <a:ext cx="34671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4400" b="1">
                <a:latin typeface="Batang" pitchFamily="18" charset="-127"/>
                <a:ea typeface="Batang" pitchFamily="18" charset="-127"/>
              </a:rPr>
              <a:t>Thank You</a:t>
            </a:r>
            <a:endParaRPr lang="en-IN" sz="4400" b="1"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3271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47AAD-E500-4371-A75C-CB0B8EE02AE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14400" y="1495425"/>
            <a:ext cx="7162800" cy="460057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N" sz="7200" u="sng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Pakistan</a:t>
            </a:r>
            <a:r>
              <a:rPr lang="en-IN" sz="7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IN" sz="7200" dirty="0" smtClean="0"/>
              <a:t> </a:t>
            </a:r>
            <a:endParaRPr lang="en-IN" dirty="0" smtClean="0"/>
          </a:p>
          <a:p>
            <a:pPr marL="0" indent="0">
              <a:buNone/>
            </a:pPr>
            <a:endParaRPr lang="en-IN" sz="40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IN" sz="6400" dirty="0">
                <a:latin typeface="Arial" pitchFamily="34" charset="0"/>
                <a:cs typeface="Arial" pitchFamily="34" charset="0"/>
              </a:rPr>
              <a:t>One Pilot trial carried out at Thar lignite Unsuccessful as per the literature. New pilot with 6  MW planned by next year.</a:t>
            </a:r>
          </a:p>
          <a:p>
            <a:endParaRPr lang="en-IN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IN" dirty="0" smtClean="0">
              <a:solidFill>
                <a:srgbClr val="993300"/>
              </a:solidFill>
            </a:endParaRPr>
          </a:p>
          <a:p>
            <a:pPr marL="0" indent="0">
              <a:buNone/>
            </a:pPr>
            <a:r>
              <a:rPr lang="en-IN" sz="7200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SYNFUELS, Canada</a:t>
            </a:r>
            <a:r>
              <a:rPr lang="en-I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en-IN" sz="4000" dirty="0"/>
          </a:p>
          <a:p>
            <a:pPr marL="0" indent="0">
              <a:buNone/>
            </a:pPr>
            <a:r>
              <a:rPr lang="en-IN" sz="6400" dirty="0">
                <a:latin typeface="Arial" pitchFamily="34" charset="0"/>
                <a:cs typeface="Arial" pitchFamily="34" charset="0"/>
              </a:rPr>
              <a:t>One trial at 1400 m depth carried out at Alberta. Deepest</a:t>
            </a:r>
          </a:p>
          <a:p>
            <a:endParaRPr lang="en-IN" dirty="0" smtClean="0"/>
          </a:p>
          <a:p>
            <a:pPr marL="0" indent="0">
              <a:buNone/>
            </a:pPr>
            <a:endParaRPr lang="en-IN" dirty="0" smtClean="0">
              <a:solidFill>
                <a:srgbClr val="993300"/>
              </a:solidFill>
            </a:endParaRPr>
          </a:p>
          <a:p>
            <a:pPr marL="0" indent="0">
              <a:buNone/>
            </a:pPr>
            <a:r>
              <a:rPr lang="en-IN" sz="7200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ESKOM, South Africa</a:t>
            </a:r>
            <a:r>
              <a:rPr lang="en-I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en-IN" sz="40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IN" sz="6400" dirty="0">
                <a:latin typeface="Arial" pitchFamily="34" charset="0"/>
                <a:cs typeface="Arial" pitchFamily="34" charset="0"/>
              </a:rPr>
              <a:t>UCG Pilot trial continued for 5 years till 2012. Product gas fed to Boiler.</a:t>
            </a:r>
          </a:p>
          <a:p>
            <a:endParaRPr lang="en-IN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IN" dirty="0" smtClean="0">
              <a:solidFill>
                <a:srgbClr val="993300"/>
              </a:solidFill>
            </a:endParaRPr>
          </a:p>
          <a:p>
            <a:pPr marL="0" indent="0">
              <a:buNone/>
            </a:pPr>
            <a:r>
              <a:rPr lang="en-IN" sz="7200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China</a:t>
            </a:r>
            <a:r>
              <a:rPr lang="en-IN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en-IN" sz="40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IN" sz="6400" dirty="0">
                <a:latin typeface="Arial" pitchFamily="34" charset="0"/>
                <a:cs typeface="Arial" pitchFamily="34" charset="0"/>
              </a:rPr>
              <a:t>A number of trials have been carried out.</a:t>
            </a:r>
          </a:p>
          <a:p>
            <a:pPr marL="0" indent="0">
              <a:buNone/>
            </a:pPr>
            <a:endParaRPr lang="en-US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IN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7200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Russia</a:t>
            </a:r>
            <a:r>
              <a:rPr lang="en-US" sz="7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endParaRPr lang="en-US" sz="40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6400" dirty="0">
                <a:latin typeface="Arial" pitchFamily="34" charset="0"/>
                <a:cs typeface="Arial" pitchFamily="34" charset="0"/>
              </a:rPr>
              <a:t>Pioneers in UCG. Several large scale projects.</a:t>
            </a:r>
            <a:endParaRPr lang="en-IN" sz="6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507023" y="619780"/>
            <a:ext cx="7189177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Contd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423240" y="6454420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</a:rPr>
              <a:t>World’s Number 3 Exploration &amp; Production Company : </a:t>
            </a:r>
            <a:r>
              <a:rPr lang="en-US" sz="1400" b="1" dirty="0" err="1">
                <a:solidFill>
                  <a:srgbClr val="C00000"/>
                </a:solidFill>
              </a:rPr>
              <a:t>Platts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12126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086600" cy="3989040"/>
          </a:xfrm>
        </p:spPr>
        <p:txBody>
          <a:bodyPr>
            <a:normAutofit/>
          </a:bodyPr>
          <a:lstStyle/>
          <a:p>
            <a:pPr algn="just"/>
            <a:r>
              <a:rPr lang="en-US" sz="1600" dirty="0" smtClean="0"/>
              <a:t>Coal reserves of India ~ 300 billion </a:t>
            </a:r>
            <a:r>
              <a:rPr lang="en-US" sz="1600" dirty="0" err="1" smtClean="0"/>
              <a:t>tonnes</a:t>
            </a:r>
            <a:r>
              <a:rPr lang="en-US" sz="1600" dirty="0" smtClean="0"/>
              <a:t>. Large %age deep and un-mineable.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Lignite reserves ~ 40 billion </a:t>
            </a:r>
            <a:r>
              <a:rPr lang="en-US" sz="1600" dirty="0" err="1" smtClean="0"/>
              <a:t>tonnes</a:t>
            </a:r>
            <a:r>
              <a:rPr lang="en-US" sz="1600" dirty="0" smtClean="0"/>
              <a:t>. ~ 80% un-mineable.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Assuming only about 10 billion </a:t>
            </a:r>
            <a:r>
              <a:rPr lang="en-US" sz="1600" dirty="0" err="1" smtClean="0"/>
              <a:t>tonnes</a:t>
            </a:r>
            <a:r>
              <a:rPr lang="en-US" sz="1600" dirty="0" smtClean="0"/>
              <a:t> lignite amenable to UCG, potential of production of 2.0 TCM equivalent natural gas using air as oxidant.</a:t>
            </a:r>
          </a:p>
          <a:p>
            <a:pPr algn="just"/>
            <a:endParaRPr lang="en-US" sz="1600" dirty="0" smtClean="0"/>
          </a:p>
          <a:p>
            <a:pPr algn="just"/>
            <a:r>
              <a:rPr lang="en-US" sz="1600" dirty="0" smtClean="0"/>
              <a:t>In </a:t>
            </a:r>
            <a:r>
              <a:rPr lang="en-US" sz="1600" dirty="0"/>
              <a:t>case of 50% enrichment of air with oxygen, calorific value </a:t>
            </a:r>
            <a:r>
              <a:rPr lang="en-US" sz="1600" dirty="0" smtClean="0"/>
              <a:t>increase </a:t>
            </a:r>
            <a:r>
              <a:rPr lang="en-US" sz="1600" dirty="0"/>
              <a:t>by about 30</a:t>
            </a:r>
            <a:r>
              <a:rPr lang="en-US" sz="1600" dirty="0" smtClean="0"/>
              <a:t>%.</a:t>
            </a: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507023" y="619780"/>
            <a:ext cx="7189177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Potential of Syngas (India)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432032" y="6463212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India’s only Energy Company in Fortune’s ‘World’s Most Admired’ List</a:t>
            </a:r>
          </a:p>
        </p:txBody>
      </p:sp>
    </p:spTree>
    <p:extLst>
      <p:ext uri="{BB962C8B-B14F-4D97-AF65-F5344CB8AC3E}">
        <p14:creationId xmlns:p14="http://schemas.microsoft.com/office/powerpoint/2010/main" val="291971266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0447\Desktop\Pictur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10684" cy="48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3200400" y="647382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ctr" eaLnBrk="0" hangingPunct="0">
              <a:spcBef>
                <a:spcPct val="30000"/>
              </a:spcBef>
              <a:buClr>
                <a:srgbClr val="C00000"/>
              </a:buClr>
            </a:pPr>
            <a:r>
              <a:rPr lang="en-US" sz="1400" b="1" dirty="0">
                <a:solidFill>
                  <a:srgbClr val="C00000"/>
                </a:solidFill>
              </a:rPr>
              <a:t>Most valuable Indian PSU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2451" y="420118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15 sites studied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for suitability for UCG</a:t>
            </a:r>
            <a:endParaRPr lang="en-IN" sz="1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381000" y="619780"/>
            <a:ext cx="73152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ONGCs UCG venture with NMRC-SIM, Russia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2291" y="4953000"/>
            <a:ext cx="2228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Vastan prioritized for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UCG pilot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22017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47AAD-E500-4371-A75C-CB0B8EE02AE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869223" y="6466999"/>
            <a:ext cx="32765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A FORTUNE Global 500 Company</a:t>
            </a:r>
            <a:endParaRPr lang="en-IN" sz="14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507023" y="619780"/>
            <a:ext cx="7189177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Contd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…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" name="Picture 2" descr="C:\Users\70447\Desktop\Picture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91" y="1320600"/>
            <a:ext cx="6011109" cy="50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1692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371600"/>
            <a:ext cx="7467600" cy="47244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 selection.</a:t>
            </a:r>
          </a:p>
          <a:p>
            <a:pPr marL="0" indent="0">
              <a:buNone/>
            </a:pPr>
            <a:endParaRPr lang="en-US" sz="6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 site characterization.</a:t>
            </a:r>
          </a:p>
          <a:p>
            <a:endParaRPr lang="en-US" sz="5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ilot Layout.</a:t>
            </a:r>
          </a:p>
          <a:p>
            <a:pPr marL="0" indent="0">
              <a:buNone/>
            </a:pPr>
            <a:endParaRPr lang="en-US" sz="5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 Engineering design.</a:t>
            </a:r>
          </a:p>
          <a:p>
            <a:pPr marL="0" indent="0">
              <a:buNone/>
            </a:pPr>
            <a:endParaRPr lang="en-US" sz="5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clearance obtained in Feb 2010. Renewed till 2020.</a:t>
            </a:r>
          </a:p>
          <a:p>
            <a:endParaRPr lang="en-US" sz="5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Acquisition – </a:t>
            </a:r>
            <a:r>
              <a:rPr lang="en-US" sz="1600" dirty="0" smtClean="0"/>
              <a:t>Land will be taken for 4-5 years on rental basis, GIPCL already negotiated with land owners; waiting for block allocation before initiating proceedings.</a:t>
            </a:r>
          </a:p>
          <a:p>
            <a:endParaRPr lang="en-US" sz="5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site Preparedness – </a:t>
            </a:r>
            <a:r>
              <a:rPr lang="en-US" sz="1600" dirty="0"/>
              <a:t>Requirement for power and </a:t>
            </a:r>
            <a:r>
              <a:rPr lang="en-US" sz="1600" dirty="0" smtClean="0"/>
              <a:t>water </a:t>
            </a:r>
            <a:r>
              <a:rPr lang="en-US" sz="1600" dirty="0"/>
              <a:t>worked up and </a:t>
            </a:r>
            <a:r>
              <a:rPr lang="en-US" sz="1600" dirty="0" smtClean="0"/>
              <a:t>in pipeline; </a:t>
            </a:r>
            <a:r>
              <a:rPr lang="en-US" sz="1600" dirty="0"/>
              <a:t>waiting for block allocation before initiating </a:t>
            </a:r>
            <a:r>
              <a:rPr lang="en-US" sz="1600" dirty="0" smtClean="0"/>
              <a:t>proceedings.</a:t>
            </a:r>
          </a:p>
          <a:p>
            <a:endParaRPr lang="en-US" sz="5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 execution - </a:t>
            </a:r>
            <a:r>
              <a:rPr lang="en-US" sz="1600" dirty="0"/>
              <a:t>Contract </a:t>
            </a:r>
            <a:r>
              <a:rPr lang="en-US" sz="1600" dirty="0" smtClean="0"/>
              <a:t>to be negotiated.</a:t>
            </a:r>
          </a:p>
          <a:p>
            <a:endParaRPr lang="en-US" sz="5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NIA and Block allocation - </a:t>
            </a:r>
            <a:r>
              <a:rPr lang="en-US" sz="1600" dirty="0" smtClean="0"/>
              <a:t>Minutes issued by </a:t>
            </a:r>
            <a:r>
              <a:rPr lang="en-US" sz="1600" dirty="0" err="1" smtClean="0"/>
              <a:t>MoC</a:t>
            </a:r>
            <a:r>
              <a:rPr lang="en-US" sz="1600" dirty="0" smtClean="0"/>
              <a:t> for Vastan Block Allocation (4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August 2014). Allocation awaited.</a:t>
            </a:r>
            <a:endParaRPr lang="en-IN" sz="1600" dirty="0"/>
          </a:p>
        </p:txBody>
      </p:sp>
      <p:sp>
        <p:nvSpPr>
          <p:cNvPr id="5" name="Title 6"/>
          <p:cNvSpPr>
            <a:spLocks noGrp="1" noChangeAspect="1"/>
          </p:cNvSpPr>
          <p:nvPr>
            <p:ph type="title"/>
          </p:nvPr>
        </p:nvSpPr>
        <p:spPr>
          <a:xfrm>
            <a:off x="304800" y="619780"/>
            <a:ext cx="7391400" cy="523220"/>
          </a:xfrm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Where do we stand today, Vastan ??</a:t>
            </a:r>
            <a:endParaRPr lang="en-I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432032" y="6463212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sz="1400" b="1" dirty="0">
                <a:solidFill>
                  <a:srgbClr val="C00000"/>
                </a:solidFill>
              </a:rPr>
              <a:t>India’s only Energy Company in Fortune’s ‘World’s Most Admired’ List</a:t>
            </a:r>
          </a:p>
        </p:txBody>
      </p:sp>
    </p:spTree>
    <p:extLst>
      <p:ext uri="{BB962C8B-B14F-4D97-AF65-F5344CB8AC3E}">
        <p14:creationId xmlns:p14="http://schemas.microsoft.com/office/powerpoint/2010/main" val="232348006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084D4D-1C67-4391-A653-60CFCB86000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81200" y="2722007"/>
            <a:ext cx="5257800" cy="78319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Development of indigenous process model in collaboration with IIT-B, Mumbai</a:t>
            </a:r>
            <a:endParaRPr lang="en-IN" sz="2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423240" y="6454420"/>
            <a:ext cx="6297521" cy="3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C00000"/>
                </a:solidFill>
              </a:rPr>
              <a:t>World’s Number 3 Exploration &amp; Production Company : </a:t>
            </a:r>
            <a:r>
              <a:rPr lang="en-US" sz="1400" b="1" dirty="0" err="1">
                <a:solidFill>
                  <a:srgbClr val="C00000"/>
                </a:solidFill>
              </a:rPr>
              <a:t>Platts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83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GC new li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ONGC new light</Template>
  <TotalTime>27607</TotalTime>
  <Words>1328</Words>
  <Application>Microsoft Office PowerPoint</Application>
  <PresentationFormat>On-screen Show (4:3)</PresentationFormat>
  <Paragraphs>319</Paragraphs>
  <Slides>34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ONGC new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we stand today, Vastan 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Flow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RAJINDER KUMAR SAPRU - 57589</cp:lastModifiedBy>
  <cp:revision>2423</cp:revision>
  <cp:lastPrinted>2014-09-25T06:17:15Z</cp:lastPrinted>
  <dcterms:created xsi:type="dcterms:W3CDTF">2011-05-17T16:11:36Z</dcterms:created>
  <dcterms:modified xsi:type="dcterms:W3CDTF">2015-04-27T05:44:03Z</dcterms:modified>
</cp:coreProperties>
</file>